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71" r:id="rId2"/>
  </p:sldMasterIdLst>
  <p:notesMasterIdLst>
    <p:notesMasterId r:id="rId11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16256000" cy="9144000"/>
  <p:notesSz cx="6858000" cy="9144000"/>
  <p:embeddedFontLst>
    <p:embeddedFont>
      <p:font typeface="Open Sans" charset="0"/>
      <p:regular r:id="rId12"/>
      <p:bold r:id="rId13"/>
      <p:italic r:id="rId14"/>
      <p:boldItalic r:id="rId15"/>
    </p:embeddedFont>
    <p:embeddedFont>
      <p:font typeface="Open Sans ExtraBold" charset="0"/>
      <p:bold r:id="rId16"/>
      <p:boldItalic r:id="rId17"/>
    </p:embeddedFont>
    <p:embeddedFont>
      <p:font typeface="Calibri" pitchFamily="3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modifyVerifier cryptProviderType="rsaFull" cryptAlgorithmClass="hash" cryptAlgorithmType="typeAny" cryptAlgorithmSid="4" spinCount="100000" saltData="d/jU0uOQf18WewtH1zPA+g==" hashData="QHswRvCzgdpfguq8/JbHmMveb5E="/>
  <p:extLst>
    <p:ext uri="{EFAFB233-063F-42B5-8137-9DF3F51BA10A}">
      <p15:sldGuideLst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2880">
          <p15:clr>
            <a:srgbClr val="A4A3A4"/>
          </p15:clr>
        </p15:guide>
        <p15:guide id="2" pos="512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2" roundtripDataSignature="AMtx7mg1jUDudSpxHjLaB6XisCOpLpdaA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57" d="100"/>
          <a:sy n="57" d="100"/>
        </p:scale>
        <p:origin x="-462" y="24"/>
      </p:cViewPr>
      <p:guideLst>
        <p:guide orient="horz" pos="2880"/>
        <p:guide pos="5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font" Target="fonts/font10.fntdata"/><Relationship Id="rId7" Type="http://schemas.openxmlformats.org/officeDocument/2006/relationships/slide" Target="slides/slide5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font" Target="fonts/font4.fntdata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font" Target="fonts/font8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3.fntdata"/><Relationship Id="rId22" Type="http://customschemas.google.com/relationships/presentationmetadata" Target="meta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I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3607765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6514363562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94" name="Google Shape;394;g651436356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9" name="Google Shape;3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00" name="Google Shape;400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IN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16" name="Google Shape;416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17" name="Google Shape;417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IN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26" name="Google Shape;42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27" name="Google Shape;42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IN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3" name="Google Shape;433;p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184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/>
          </a:p>
        </p:txBody>
      </p:sp>
      <p:sp>
        <p:nvSpPr>
          <p:cNvPr id="434" name="Google Shape;434;p6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IN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59" name="Google Shape;459;p6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184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/>
          </a:p>
        </p:txBody>
      </p:sp>
      <p:sp>
        <p:nvSpPr>
          <p:cNvPr id="460" name="Google Shape;460;p6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IN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93" name="Google Shape;493;p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94" name="Google Shape;494;p6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IN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12" name="Google Shape;512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3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0.pn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3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8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0.png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0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6.png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3.png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0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3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6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sson Name">
  <p:cSld name="Lesson Nam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g6514363562_0_10" descr="A picture containing wate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g6514363562_0_10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g6514363562_0_10"/>
          <p:cNvSpPr txBox="1">
            <a:spLocks noGrp="1"/>
          </p:cNvSpPr>
          <p:nvPr>
            <p:ph type="body" idx="1"/>
          </p:nvPr>
        </p:nvSpPr>
        <p:spPr>
          <a:xfrm>
            <a:off x="3075048" y="4114800"/>
            <a:ext cx="6960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Knowledge Check ">
  <p:cSld name="Knowledge Check 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g6514363562_0_6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g6514363562_0_65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g6514363562_0_65"/>
          <p:cNvSpPr/>
          <p:nvPr/>
        </p:nvSpPr>
        <p:spPr>
          <a:xfrm>
            <a:off x="8128000" y="4310390"/>
            <a:ext cx="4819800" cy="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Knowledge Check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quiz content">
  <p:cSld name="1_quiz conten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g6514363562_0_6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g6514363562_0_69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g6514363562_0_69"/>
          <p:cNvSpPr txBox="1"/>
          <p:nvPr/>
        </p:nvSpPr>
        <p:spPr>
          <a:xfrm>
            <a:off x="1280469" y="732325"/>
            <a:ext cx="1698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Knowledge Check</a:t>
            </a:r>
            <a:endParaRPr sz="2000" b="1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8" name="Google Shape;78;g6514363562_0_69"/>
          <p:cNvSpPr txBox="1">
            <a:spLocks noGrp="1"/>
          </p:cNvSpPr>
          <p:nvPr>
            <p:ph type="body" idx="1"/>
          </p:nvPr>
        </p:nvSpPr>
        <p:spPr>
          <a:xfrm>
            <a:off x="1280469" y="1281797"/>
            <a:ext cx="1698900" cy="6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9" name="Google Shape;79;g6514363562_0_69"/>
          <p:cNvSpPr txBox="1">
            <a:spLocks noGrp="1"/>
          </p:cNvSpPr>
          <p:nvPr>
            <p:ph type="body" idx="2"/>
          </p:nvPr>
        </p:nvSpPr>
        <p:spPr>
          <a:xfrm>
            <a:off x="3012031" y="571937"/>
            <a:ext cx="12323700" cy="14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0" name="Google Shape;80;g6514363562_0_69"/>
          <p:cNvSpPr txBox="1"/>
          <p:nvPr/>
        </p:nvSpPr>
        <p:spPr>
          <a:xfrm>
            <a:off x="1716761" y="2836543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a.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1" name="Google Shape;81;g6514363562_0_69"/>
          <p:cNvSpPr txBox="1"/>
          <p:nvPr/>
        </p:nvSpPr>
        <p:spPr>
          <a:xfrm>
            <a:off x="1716761" y="3657148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b.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2" name="Google Shape;82;g6514363562_0_69"/>
          <p:cNvSpPr txBox="1"/>
          <p:nvPr/>
        </p:nvSpPr>
        <p:spPr>
          <a:xfrm>
            <a:off x="1716761" y="4477753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c.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3" name="Google Shape;83;g6514363562_0_69"/>
          <p:cNvSpPr txBox="1"/>
          <p:nvPr/>
        </p:nvSpPr>
        <p:spPr>
          <a:xfrm>
            <a:off x="1716761" y="5298358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d.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4" name="Google Shape;84;g6514363562_0_69"/>
          <p:cNvSpPr txBox="1">
            <a:spLocks noGrp="1"/>
          </p:cNvSpPr>
          <p:nvPr>
            <p:ph type="body" idx="3"/>
          </p:nvPr>
        </p:nvSpPr>
        <p:spPr>
          <a:xfrm>
            <a:off x="2329744" y="2788417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5" name="Google Shape;85;g6514363562_0_69"/>
          <p:cNvSpPr txBox="1">
            <a:spLocks noGrp="1"/>
          </p:cNvSpPr>
          <p:nvPr>
            <p:ph type="body" idx="4"/>
          </p:nvPr>
        </p:nvSpPr>
        <p:spPr>
          <a:xfrm>
            <a:off x="2329744" y="3609022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g6514363562_0_69"/>
          <p:cNvSpPr txBox="1">
            <a:spLocks noGrp="1"/>
          </p:cNvSpPr>
          <p:nvPr>
            <p:ph type="body" idx="5"/>
          </p:nvPr>
        </p:nvSpPr>
        <p:spPr>
          <a:xfrm>
            <a:off x="2329744" y="4429627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g6514363562_0_69"/>
          <p:cNvSpPr txBox="1">
            <a:spLocks noGrp="1"/>
          </p:cNvSpPr>
          <p:nvPr>
            <p:ph type="body" idx="6"/>
          </p:nvPr>
        </p:nvSpPr>
        <p:spPr>
          <a:xfrm>
            <a:off x="2329744" y="5250232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quiz ans">
  <p:cSld name="1_quiz ans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g6514363562_0_8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g6514363562_0_83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g6514363562_0_83"/>
          <p:cNvSpPr txBox="1"/>
          <p:nvPr/>
        </p:nvSpPr>
        <p:spPr>
          <a:xfrm>
            <a:off x="1280469" y="732325"/>
            <a:ext cx="1698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Knowledge Check</a:t>
            </a:r>
            <a:endParaRPr sz="2000" b="1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2" name="Google Shape;92;g6514363562_0_83"/>
          <p:cNvSpPr txBox="1">
            <a:spLocks noGrp="1"/>
          </p:cNvSpPr>
          <p:nvPr>
            <p:ph type="body" idx="1"/>
          </p:nvPr>
        </p:nvSpPr>
        <p:spPr>
          <a:xfrm>
            <a:off x="1280469" y="1281797"/>
            <a:ext cx="1698900" cy="6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3" name="Google Shape;93;g6514363562_0_83"/>
          <p:cNvSpPr txBox="1">
            <a:spLocks noGrp="1"/>
          </p:cNvSpPr>
          <p:nvPr>
            <p:ph type="body" idx="2"/>
          </p:nvPr>
        </p:nvSpPr>
        <p:spPr>
          <a:xfrm>
            <a:off x="3012031" y="571937"/>
            <a:ext cx="12323700" cy="14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4" name="Google Shape;94;g6514363562_0_83"/>
          <p:cNvSpPr txBox="1">
            <a:spLocks noGrp="1"/>
          </p:cNvSpPr>
          <p:nvPr>
            <p:ph type="body" idx="3"/>
          </p:nvPr>
        </p:nvSpPr>
        <p:spPr>
          <a:xfrm>
            <a:off x="670033" y="7935120"/>
            <a:ext cx="15194399" cy="9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5" name="Google Shape;95;g6514363562_0_83"/>
          <p:cNvSpPr txBox="1"/>
          <p:nvPr/>
        </p:nvSpPr>
        <p:spPr>
          <a:xfrm>
            <a:off x="670034" y="7373503"/>
            <a:ext cx="2749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The correct answer is</a:t>
            </a:r>
            <a:endParaRPr sz="14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96" name="Google Shape;96;g6514363562_0_83"/>
          <p:cNvCxnSpPr/>
          <p:nvPr/>
        </p:nvCxnSpPr>
        <p:spPr>
          <a:xfrm>
            <a:off x="670034" y="7854368"/>
            <a:ext cx="150743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7" name="Google Shape;97;g6514363562_0_83"/>
          <p:cNvSpPr txBox="1">
            <a:spLocks noGrp="1"/>
          </p:cNvSpPr>
          <p:nvPr>
            <p:ph type="body" idx="4"/>
          </p:nvPr>
        </p:nvSpPr>
        <p:spPr>
          <a:xfrm>
            <a:off x="3346904" y="7368182"/>
            <a:ext cx="9022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rgbClr val="024F9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8" name="Google Shape;98;g6514363562_0_83"/>
          <p:cNvSpPr txBox="1"/>
          <p:nvPr/>
        </p:nvSpPr>
        <p:spPr>
          <a:xfrm>
            <a:off x="1716761" y="2836543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a.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9" name="Google Shape;99;g6514363562_0_83"/>
          <p:cNvSpPr txBox="1"/>
          <p:nvPr/>
        </p:nvSpPr>
        <p:spPr>
          <a:xfrm>
            <a:off x="1716761" y="3657148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b.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0" name="Google Shape;100;g6514363562_0_83"/>
          <p:cNvSpPr txBox="1"/>
          <p:nvPr/>
        </p:nvSpPr>
        <p:spPr>
          <a:xfrm>
            <a:off x="1716761" y="4477753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c.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1" name="Google Shape;101;g6514363562_0_83"/>
          <p:cNvSpPr txBox="1"/>
          <p:nvPr/>
        </p:nvSpPr>
        <p:spPr>
          <a:xfrm>
            <a:off x="1716761" y="5298358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d.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2" name="Google Shape;102;g6514363562_0_83"/>
          <p:cNvSpPr txBox="1">
            <a:spLocks noGrp="1"/>
          </p:cNvSpPr>
          <p:nvPr>
            <p:ph type="body" idx="5"/>
          </p:nvPr>
        </p:nvSpPr>
        <p:spPr>
          <a:xfrm>
            <a:off x="2329744" y="2788417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3" name="Google Shape;103;g6514363562_0_83"/>
          <p:cNvSpPr txBox="1">
            <a:spLocks noGrp="1"/>
          </p:cNvSpPr>
          <p:nvPr>
            <p:ph type="body" idx="6"/>
          </p:nvPr>
        </p:nvSpPr>
        <p:spPr>
          <a:xfrm>
            <a:off x="2329744" y="3609022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g6514363562_0_83"/>
          <p:cNvSpPr txBox="1">
            <a:spLocks noGrp="1"/>
          </p:cNvSpPr>
          <p:nvPr>
            <p:ph type="body" idx="7"/>
          </p:nvPr>
        </p:nvSpPr>
        <p:spPr>
          <a:xfrm>
            <a:off x="2329744" y="4429627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5" name="Google Shape;105;g6514363562_0_83"/>
          <p:cNvSpPr txBox="1">
            <a:spLocks noGrp="1"/>
          </p:cNvSpPr>
          <p:nvPr>
            <p:ph type="body" idx="8"/>
          </p:nvPr>
        </p:nvSpPr>
        <p:spPr>
          <a:xfrm>
            <a:off x="2329744" y="5250232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sson-end Project">
  <p:cSld name="Lesson-end Projec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g6514363562_0_10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g6514363562_0_101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g6514363562_0_101"/>
          <p:cNvSpPr/>
          <p:nvPr/>
        </p:nvSpPr>
        <p:spPr>
          <a:xfrm>
            <a:off x="4254500" y="1303972"/>
            <a:ext cx="10896600" cy="6875400"/>
          </a:xfrm>
          <a:prstGeom prst="roundRect">
            <a:avLst>
              <a:gd name="adj" fmla="val 3063"/>
            </a:avLst>
          </a:prstGeom>
          <a:solidFill>
            <a:srgbClr val="000000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g6514363562_0_101"/>
          <p:cNvSpPr txBox="1">
            <a:spLocks noGrp="1"/>
          </p:cNvSpPr>
          <p:nvPr>
            <p:ph type="title"/>
          </p:nvPr>
        </p:nvSpPr>
        <p:spPr>
          <a:xfrm>
            <a:off x="0" y="539514"/>
            <a:ext cx="16256101" cy="6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Open Sans ExtraBold"/>
              <a:buNone/>
              <a:defRPr sz="28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" name="Google Shape;111;g6514363562_0_101"/>
          <p:cNvSpPr txBox="1">
            <a:spLocks noGrp="1"/>
          </p:cNvSpPr>
          <p:nvPr>
            <p:ph type="body" idx="1"/>
          </p:nvPr>
        </p:nvSpPr>
        <p:spPr>
          <a:xfrm>
            <a:off x="4699001" y="1770191"/>
            <a:ext cx="9956700" cy="55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urse-end Project">
  <p:cSld name="Course-end Project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g6514363562_0_10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39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g6514363562_0_107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g6514363562_0_107"/>
          <p:cNvSpPr/>
          <p:nvPr/>
        </p:nvSpPr>
        <p:spPr>
          <a:xfrm>
            <a:off x="4254500" y="1303972"/>
            <a:ext cx="10896600" cy="6875400"/>
          </a:xfrm>
          <a:prstGeom prst="roundRect">
            <a:avLst>
              <a:gd name="adj" fmla="val 3063"/>
            </a:avLst>
          </a:prstGeom>
          <a:solidFill>
            <a:srgbClr val="000000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g6514363562_0_107"/>
          <p:cNvSpPr txBox="1">
            <a:spLocks noGrp="1"/>
          </p:cNvSpPr>
          <p:nvPr>
            <p:ph type="title"/>
          </p:nvPr>
        </p:nvSpPr>
        <p:spPr>
          <a:xfrm>
            <a:off x="0" y="539514"/>
            <a:ext cx="16256101" cy="6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Open Sans ExtraBold"/>
              <a:buNone/>
              <a:defRPr sz="28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7" name="Google Shape;117;g6514363562_0_107"/>
          <p:cNvSpPr txBox="1">
            <a:spLocks noGrp="1"/>
          </p:cNvSpPr>
          <p:nvPr>
            <p:ph type="body" idx="1"/>
          </p:nvPr>
        </p:nvSpPr>
        <p:spPr>
          <a:xfrm>
            <a:off x="4699001" y="1770191"/>
            <a:ext cx="9956700" cy="55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urse Name">
  <p:cSld name="Course Name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g6514363562_0_113" descr="A picture containing wate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g6514363562_0_113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g6514363562_0_113"/>
          <p:cNvSpPr txBox="1">
            <a:spLocks noGrp="1"/>
          </p:cNvSpPr>
          <p:nvPr>
            <p:ph type="body" idx="1"/>
          </p:nvPr>
        </p:nvSpPr>
        <p:spPr>
          <a:xfrm>
            <a:off x="7304150" y="4114800"/>
            <a:ext cx="75549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quiz content">
  <p:cSld name="2_quiz content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g6514363562_0_1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g6514363562_0_117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g6514363562_0_117"/>
          <p:cNvSpPr txBox="1"/>
          <p:nvPr/>
        </p:nvSpPr>
        <p:spPr>
          <a:xfrm>
            <a:off x="1280469" y="732325"/>
            <a:ext cx="1698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Knowledge Check</a:t>
            </a:r>
            <a:endParaRPr sz="2000" b="1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6" name="Google Shape;126;g6514363562_0_117"/>
          <p:cNvSpPr txBox="1">
            <a:spLocks noGrp="1"/>
          </p:cNvSpPr>
          <p:nvPr>
            <p:ph type="body" idx="1"/>
          </p:nvPr>
        </p:nvSpPr>
        <p:spPr>
          <a:xfrm>
            <a:off x="1280469" y="1281797"/>
            <a:ext cx="1698900" cy="6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7" name="Google Shape;127;g6514363562_0_117"/>
          <p:cNvSpPr txBox="1">
            <a:spLocks noGrp="1"/>
          </p:cNvSpPr>
          <p:nvPr>
            <p:ph type="body" idx="2"/>
          </p:nvPr>
        </p:nvSpPr>
        <p:spPr>
          <a:xfrm>
            <a:off x="3012031" y="571937"/>
            <a:ext cx="12323700" cy="14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g6514363562_0_117"/>
          <p:cNvSpPr txBox="1"/>
          <p:nvPr/>
        </p:nvSpPr>
        <p:spPr>
          <a:xfrm>
            <a:off x="1716761" y="2836543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a.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9" name="Google Shape;129;g6514363562_0_117"/>
          <p:cNvSpPr txBox="1"/>
          <p:nvPr/>
        </p:nvSpPr>
        <p:spPr>
          <a:xfrm>
            <a:off x="1716761" y="3657148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b.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0" name="Google Shape;130;g6514363562_0_117"/>
          <p:cNvSpPr txBox="1">
            <a:spLocks noGrp="1"/>
          </p:cNvSpPr>
          <p:nvPr>
            <p:ph type="body" idx="3"/>
          </p:nvPr>
        </p:nvSpPr>
        <p:spPr>
          <a:xfrm>
            <a:off x="2329744" y="2788417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g6514363562_0_117"/>
          <p:cNvSpPr txBox="1">
            <a:spLocks noGrp="1"/>
          </p:cNvSpPr>
          <p:nvPr>
            <p:ph type="body" idx="4"/>
          </p:nvPr>
        </p:nvSpPr>
        <p:spPr>
          <a:xfrm>
            <a:off x="2329744" y="3609022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quiz ans">
  <p:cSld name="2_quiz ans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g6514363562_0_12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g6514363562_0_127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g6514363562_0_127"/>
          <p:cNvSpPr txBox="1"/>
          <p:nvPr/>
        </p:nvSpPr>
        <p:spPr>
          <a:xfrm>
            <a:off x="1280469" y="732325"/>
            <a:ext cx="1698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Knowledge Check</a:t>
            </a:r>
            <a:endParaRPr sz="2000" b="1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6" name="Google Shape;136;g6514363562_0_127"/>
          <p:cNvSpPr txBox="1">
            <a:spLocks noGrp="1"/>
          </p:cNvSpPr>
          <p:nvPr>
            <p:ph type="body" idx="1"/>
          </p:nvPr>
        </p:nvSpPr>
        <p:spPr>
          <a:xfrm>
            <a:off x="1280469" y="1281797"/>
            <a:ext cx="1698900" cy="6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7" name="Google Shape;137;g6514363562_0_127"/>
          <p:cNvSpPr txBox="1">
            <a:spLocks noGrp="1"/>
          </p:cNvSpPr>
          <p:nvPr>
            <p:ph type="body" idx="2"/>
          </p:nvPr>
        </p:nvSpPr>
        <p:spPr>
          <a:xfrm>
            <a:off x="3012031" y="571937"/>
            <a:ext cx="12323700" cy="14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8" name="Google Shape;138;g6514363562_0_127"/>
          <p:cNvSpPr txBox="1">
            <a:spLocks noGrp="1"/>
          </p:cNvSpPr>
          <p:nvPr>
            <p:ph type="body" idx="3"/>
          </p:nvPr>
        </p:nvSpPr>
        <p:spPr>
          <a:xfrm>
            <a:off x="670033" y="7935120"/>
            <a:ext cx="15194399" cy="9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9" name="Google Shape;139;g6514363562_0_127"/>
          <p:cNvSpPr txBox="1"/>
          <p:nvPr/>
        </p:nvSpPr>
        <p:spPr>
          <a:xfrm>
            <a:off x="670034" y="7373503"/>
            <a:ext cx="2749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The correct answer is</a:t>
            </a:r>
            <a:endParaRPr sz="14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40" name="Google Shape;140;g6514363562_0_127"/>
          <p:cNvCxnSpPr/>
          <p:nvPr/>
        </p:nvCxnSpPr>
        <p:spPr>
          <a:xfrm>
            <a:off x="670034" y="7854368"/>
            <a:ext cx="150743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41" name="Google Shape;141;g6514363562_0_127"/>
          <p:cNvSpPr txBox="1">
            <a:spLocks noGrp="1"/>
          </p:cNvSpPr>
          <p:nvPr>
            <p:ph type="body" idx="4"/>
          </p:nvPr>
        </p:nvSpPr>
        <p:spPr>
          <a:xfrm>
            <a:off x="3346904" y="7368182"/>
            <a:ext cx="9022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rgbClr val="024F9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g6514363562_0_127"/>
          <p:cNvSpPr txBox="1"/>
          <p:nvPr/>
        </p:nvSpPr>
        <p:spPr>
          <a:xfrm>
            <a:off x="1716761" y="2836543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a.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3" name="Google Shape;143;g6514363562_0_127"/>
          <p:cNvSpPr txBox="1"/>
          <p:nvPr/>
        </p:nvSpPr>
        <p:spPr>
          <a:xfrm>
            <a:off x="1716761" y="3657148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b.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4" name="Google Shape;144;g6514363562_0_127"/>
          <p:cNvSpPr txBox="1">
            <a:spLocks noGrp="1"/>
          </p:cNvSpPr>
          <p:nvPr>
            <p:ph type="body" idx="5"/>
          </p:nvPr>
        </p:nvSpPr>
        <p:spPr>
          <a:xfrm>
            <a:off x="2329744" y="2788417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5" name="Google Shape;145;g6514363562_0_127"/>
          <p:cNvSpPr txBox="1">
            <a:spLocks noGrp="1"/>
          </p:cNvSpPr>
          <p:nvPr>
            <p:ph type="body" idx="6"/>
          </p:nvPr>
        </p:nvSpPr>
        <p:spPr>
          <a:xfrm>
            <a:off x="2329744" y="3609022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quiz content">
  <p:cSld name="2_quiz content 2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g6514363562_0_14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g6514363562_0_141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g6514363562_0_141"/>
          <p:cNvSpPr txBox="1"/>
          <p:nvPr/>
        </p:nvSpPr>
        <p:spPr>
          <a:xfrm>
            <a:off x="1280469" y="732325"/>
            <a:ext cx="1698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Knowledge Check</a:t>
            </a:r>
            <a:endParaRPr sz="2000" b="1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0" name="Google Shape;150;g6514363562_0_141"/>
          <p:cNvSpPr txBox="1">
            <a:spLocks noGrp="1"/>
          </p:cNvSpPr>
          <p:nvPr>
            <p:ph type="body" idx="1"/>
          </p:nvPr>
        </p:nvSpPr>
        <p:spPr>
          <a:xfrm>
            <a:off x="1280469" y="1281797"/>
            <a:ext cx="1698900" cy="6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1" name="Google Shape;151;g6514363562_0_141"/>
          <p:cNvSpPr txBox="1">
            <a:spLocks noGrp="1"/>
          </p:cNvSpPr>
          <p:nvPr>
            <p:ph type="body" idx="2"/>
          </p:nvPr>
        </p:nvSpPr>
        <p:spPr>
          <a:xfrm>
            <a:off x="3012031" y="571937"/>
            <a:ext cx="12323700" cy="14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2" name="Google Shape;152;g6514363562_0_141"/>
          <p:cNvSpPr txBox="1"/>
          <p:nvPr/>
        </p:nvSpPr>
        <p:spPr>
          <a:xfrm>
            <a:off x="1716761" y="2836543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a.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3" name="Google Shape;153;g6514363562_0_141"/>
          <p:cNvSpPr txBox="1"/>
          <p:nvPr/>
        </p:nvSpPr>
        <p:spPr>
          <a:xfrm>
            <a:off x="1716761" y="3657148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b.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4" name="Google Shape;154;g6514363562_0_141"/>
          <p:cNvSpPr txBox="1"/>
          <p:nvPr/>
        </p:nvSpPr>
        <p:spPr>
          <a:xfrm>
            <a:off x="1716761" y="4477753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c.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5" name="Google Shape;155;g6514363562_0_141"/>
          <p:cNvSpPr txBox="1"/>
          <p:nvPr/>
        </p:nvSpPr>
        <p:spPr>
          <a:xfrm>
            <a:off x="1716761" y="5298358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d.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6" name="Google Shape;156;g6514363562_0_141"/>
          <p:cNvSpPr txBox="1">
            <a:spLocks noGrp="1"/>
          </p:cNvSpPr>
          <p:nvPr>
            <p:ph type="body" idx="3"/>
          </p:nvPr>
        </p:nvSpPr>
        <p:spPr>
          <a:xfrm>
            <a:off x="2329744" y="2788417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g6514363562_0_141"/>
          <p:cNvSpPr txBox="1">
            <a:spLocks noGrp="1"/>
          </p:cNvSpPr>
          <p:nvPr>
            <p:ph type="body" idx="4"/>
          </p:nvPr>
        </p:nvSpPr>
        <p:spPr>
          <a:xfrm>
            <a:off x="2329744" y="3609022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g6514363562_0_141"/>
          <p:cNvSpPr txBox="1">
            <a:spLocks noGrp="1"/>
          </p:cNvSpPr>
          <p:nvPr>
            <p:ph type="body" idx="5"/>
          </p:nvPr>
        </p:nvSpPr>
        <p:spPr>
          <a:xfrm>
            <a:off x="2329744" y="4429627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" name="Google Shape;159;g6514363562_0_141"/>
          <p:cNvSpPr txBox="1">
            <a:spLocks noGrp="1"/>
          </p:cNvSpPr>
          <p:nvPr>
            <p:ph type="body" idx="6"/>
          </p:nvPr>
        </p:nvSpPr>
        <p:spPr>
          <a:xfrm>
            <a:off x="2329744" y="5250232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0" name="Google Shape;160;g6514363562_0_141"/>
          <p:cNvSpPr txBox="1"/>
          <p:nvPr/>
        </p:nvSpPr>
        <p:spPr>
          <a:xfrm>
            <a:off x="1716761" y="6167089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e.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1" name="Google Shape;161;g6514363562_0_141"/>
          <p:cNvSpPr txBox="1">
            <a:spLocks noGrp="1"/>
          </p:cNvSpPr>
          <p:nvPr>
            <p:ph type="body" idx="7"/>
          </p:nvPr>
        </p:nvSpPr>
        <p:spPr>
          <a:xfrm>
            <a:off x="2329744" y="6118963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quiz ans">
  <p:cSld name="2_quiz ans 2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g6514363562_0_15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g6514363562_0_157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g6514363562_0_157"/>
          <p:cNvSpPr txBox="1"/>
          <p:nvPr/>
        </p:nvSpPr>
        <p:spPr>
          <a:xfrm>
            <a:off x="1280469" y="732325"/>
            <a:ext cx="1698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Knowledge Check</a:t>
            </a:r>
            <a:endParaRPr sz="2000" b="1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6" name="Google Shape;166;g6514363562_0_157"/>
          <p:cNvSpPr txBox="1">
            <a:spLocks noGrp="1"/>
          </p:cNvSpPr>
          <p:nvPr>
            <p:ph type="body" idx="1"/>
          </p:nvPr>
        </p:nvSpPr>
        <p:spPr>
          <a:xfrm>
            <a:off x="1280469" y="1281797"/>
            <a:ext cx="1698900" cy="6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7" name="Google Shape;167;g6514363562_0_157"/>
          <p:cNvSpPr txBox="1">
            <a:spLocks noGrp="1"/>
          </p:cNvSpPr>
          <p:nvPr>
            <p:ph type="body" idx="2"/>
          </p:nvPr>
        </p:nvSpPr>
        <p:spPr>
          <a:xfrm>
            <a:off x="3012031" y="571937"/>
            <a:ext cx="12323700" cy="14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8" name="Google Shape;168;g6514363562_0_157"/>
          <p:cNvSpPr txBox="1">
            <a:spLocks noGrp="1"/>
          </p:cNvSpPr>
          <p:nvPr>
            <p:ph type="body" idx="3"/>
          </p:nvPr>
        </p:nvSpPr>
        <p:spPr>
          <a:xfrm>
            <a:off x="670033" y="7935120"/>
            <a:ext cx="15194399" cy="9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9" name="Google Shape;169;g6514363562_0_157"/>
          <p:cNvSpPr txBox="1"/>
          <p:nvPr/>
        </p:nvSpPr>
        <p:spPr>
          <a:xfrm>
            <a:off x="670034" y="7373503"/>
            <a:ext cx="2749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The correct answer is</a:t>
            </a:r>
            <a:endParaRPr sz="14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70" name="Google Shape;170;g6514363562_0_157"/>
          <p:cNvCxnSpPr/>
          <p:nvPr/>
        </p:nvCxnSpPr>
        <p:spPr>
          <a:xfrm>
            <a:off x="670034" y="7854368"/>
            <a:ext cx="150743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1" name="Google Shape;171;g6514363562_0_157"/>
          <p:cNvSpPr txBox="1">
            <a:spLocks noGrp="1"/>
          </p:cNvSpPr>
          <p:nvPr>
            <p:ph type="body" idx="4"/>
          </p:nvPr>
        </p:nvSpPr>
        <p:spPr>
          <a:xfrm>
            <a:off x="3328590" y="7334926"/>
            <a:ext cx="9022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rgbClr val="024F9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2" name="Google Shape;172;g6514363562_0_157"/>
          <p:cNvSpPr txBox="1"/>
          <p:nvPr/>
        </p:nvSpPr>
        <p:spPr>
          <a:xfrm>
            <a:off x="1716761" y="2836543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a.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3" name="Google Shape;173;g6514363562_0_157"/>
          <p:cNvSpPr txBox="1"/>
          <p:nvPr/>
        </p:nvSpPr>
        <p:spPr>
          <a:xfrm>
            <a:off x="1716761" y="3657148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b.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4" name="Google Shape;174;g6514363562_0_157"/>
          <p:cNvSpPr txBox="1"/>
          <p:nvPr/>
        </p:nvSpPr>
        <p:spPr>
          <a:xfrm>
            <a:off x="1716761" y="4477753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c.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5" name="Google Shape;175;g6514363562_0_157"/>
          <p:cNvSpPr txBox="1"/>
          <p:nvPr/>
        </p:nvSpPr>
        <p:spPr>
          <a:xfrm>
            <a:off x="1716761" y="5298358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d.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6" name="Google Shape;176;g6514363562_0_157"/>
          <p:cNvSpPr txBox="1">
            <a:spLocks noGrp="1"/>
          </p:cNvSpPr>
          <p:nvPr>
            <p:ph type="body" idx="5"/>
          </p:nvPr>
        </p:nvSpPr>
        <p:spPr>
          <a:xfrm>
            <a:off x="2329744" y="2788417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7" name="Google Shape;177;g6514363562_0_157"/>
          <p:cNvSpPr txBox="1">
            <a:spLocks noGrp="1"/>
          </p:cNvSpPr>
          <p:nvPr>
            <p:ph type="body" idx="6"/>
          </p:nvPr>
        </p:nvSpPr>
        <p:spPr>
          <a:xfrm>
            <a:off x="2329744" y="3609022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8" name="Google Shape;178;g6514363562_0_157"/>
          <p:cNvSpPr txBox="1">
            <a:spLocks noGrp="1"/>
          </p:cNvSpPr>
          <p:nvPr>
            <p:ph type="body" idx="7"/>
          </p:nvPr>
        </p:nvSpPr>
        <p:spPr>
          <a:xfrm>
            <a:off x="2329744" y="4429627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9" name="Google Shape;179;g6514363562_0_157"/>
          <p:cNvSpPr txBox="1">
            <a:spLocks noGrp="1"/>
          </p:cNvSpPr>
          <p:nvPr>
            <p:ph type="body" idx="8"/>
          </p:nvPr>
        </p:nvSpPr>
        <p:spPr>
          <a:xfrm>
            <a:off x="2329744" y="5250232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0" name="Google Shape;180;g6514363562_0_157"/>
          <p:cNvSpPr txBox="1"/>
          <p:nvPr/>
        </p:nvSpPr>
        <p:spPr>
          <a:xfrm>
            <a:off x="1716761" y="6167089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e.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1" name="Google Shape;181;g6514363562_0_157"/>
          <p:cNvSpPr txBox="1">
            <a:spLocks noGrp="1"/>
          </p:cNvSpPr>
          <p:nvPr>
            <p:ph type="body" idx="9"/>
          </p:nvPr>
        </p:nvSpPr>
        <p:spPr>
          <a:xfrm>
            <a:off x="2329744" y="6118963"/>
            <a:ext cx="112506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You Already Know">
  <p:cSld name="You Already Know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g6514363562_0_14" descr="A screenshot of a compute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g6514363562_0_14" descr="A picture containing object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28487"/>
            <a:ext cx="16255999" cy="8687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22;g6514363562_0_14" descr="A close up of a logo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g6514363562_0_14"/>
          <p:cNvSpPr txBox="1">
            <a:spLocks noGrp="1"/>
          </p:cNvSpPr>
          <p:nvPr>
            <p:ph type="body" idx="1"/>
          </p:nvPr>
        </p:nvSpPr>
        <p:spPr>
          <a:xfrm>
            <a:off x="1453243" y="2244767"/>
            <a:ext cx="13209899" cy="55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g6514363562_0_14"/>
          <p:cNvSpPr/>
          <p:nvPr/>
        </p:nvSpPr>
        <p:spPr>
          <a:xfrm>
            <a:off x="5718038" y="569353"/>
            <a:ext cx="4819800" cy="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You Already Know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Unassisted Practice">
  <p:cSld name="Unassisted Practice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g6514363562_0_177" descr="A screenshot of a compute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g6514363562_0_177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g6514363562_0_177" descr="A close up of a logo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g6514363562_0_177"/>
          <p:cNvSpPr txBox="1">
            <a:spLocks noGrp="1"/>
          </p:cNvSpPr>
          <p:nvPr>
            <p:ph type="body" idx="1"/>
          </p:nvPr>
        </p:nvSpPr>
        <p:spPr>
          <a:xfrm>
            <a:off x="1902091" y="2363465"/>
            <a:ext cx="12451800" cy="55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7" name="Google Shape;187;g6514363562_0_177"/>
          <p:cNvSpPr txBox="1">
            <a:spLocks noGrp="1"/>
          </p:cNvSpPr>
          <p:nvPr>
            <p:ph type="title"/>
          </p:nvPr>
        </p:nvSpPr>
        <p:spPr>
          <a:xfrm>
            <a:off x="812800" y="436395"/>
            <a:ext cx="10666200" cy="6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8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efore the Next Class">
  <p:cSld name="Before the Next Class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g6514363562_0_183" descr="A picture containing water, outdoo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g6514363562_0_183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g6514363562_0_183"/>
          <p:cNvSpPr/>
          <p:nvPr/>
        </p:nvSpPr>
        <p:spPr>
          <a:xfrm>
            <a:off x="663026" y="1342072"/>
            <a:ext cx="9046500" cy="6875400"/>
          </a:xfrm>
          <a:prstGeom prst="roundRect">
            <a:avLst>
              <a:gd name="adj" fmla="val 3063"/>
            </a:avLst>
          </a:prstGeom>
          <a:solidFill>
            <a:srgbClr val="000000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g6514363562_0_183"/>
          <p:cNvSpPr txBox="1">
            <a:spLocks noGrp="1"/>
          </p:cNvSpPr>
          <p:nvPr>
            <p:ph type="body" idx="1"/>
          </p:nvPr>
        </p:nvSpPr>
        <p:spPr>
          <a:xfrm>
            <a:off x="1120875" y="1808291"/>
            <a:ext cx="8092500" cy="55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3" name="Google Shape;193;g6514363562_0_183"/>
          <p:cNvSpPr/>
          <p:nvPr/>
        </p:nvSpPr>
        <p:spPr>
          <a:xfrm>
            <a:off x="2464058" y="762715"/>
            <a:ext cx="4819800" cy="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Before the Next Class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hat Next?">
  <p:cSld name="What Next?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g6514363562_0_189" descr="A picture containing water, outdoo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g6514363562_0_189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g6514363562_0_189"/>
          <p:cNvSpPr/>
          <p:nvPr/>
        </p:nvSpPr>
        <p:spPr>
          <a:xfrm>
            <a:off x="663026" y="1342072"/>
            <a:ext cx="9046500" cy="6875400"/>
          </a:xfrm>
          <a:prstGeom prst="roundRect">
            <a:avLst>
              <a:gd name="adj" fmla="val 3063"/>
            </a:avLst>
          </a:prstGeom>
          <a:solidFill>
            <a:srgbClr val="000000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g6514363562_0_189"/>
          <p:cNvSpPr txBox="1">
            <a:spLocks noGrp="1"/>
          </p:cNvSpPr>
          <p:nvPr>
            <p:ph type="body" idx="1"/>
          </p:nvPr>
        </p:nvSpPr>
        <p:spPr>
          <a:xfrm>
            <a:off x="1120875" y="1808291"/>
            <a:ext cx="8092500" cy="55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9" name="Google Shape;199;g6514363562_0_189"/>
          <p:cNvSpPr/>
          <p:nvPr/>
        </p:nvSpPr>
        <p:spPr>
          <a:xfrm>
            <a:off x="2464058" y="762715"/>
            <a:ext cx="4819800" cy="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What Next?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Slide">
  <p:cSld name="Content Slide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24" descr="A close up of a logo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24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24"/>
          <p:cNvSpPr txBox="1">
            <a:spLocks noGrp="1"/>
          </p:cNvSpPr>
          <p:nvPr>
            <p:ph type="title"/>
          </p:nvPr>
        </p:nvSpPr>
        <p:spPr>
          <a:xfrm>
            <a:off x="-10160" y="229878"/>
            <a:ext cx="16276320" cy="687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8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0" name="Google Shape;210;p24"/>
          <p:cNvSpPr txBox="1">
            <a:spLocks noGrp="1"/>
          </p:cNvSpPr>
          <p:nvPr>
            <p:ph type="body" idx="1"/>
          </p:nvPr>
        </p:nvSpPr>
        <p:spPr>
          <a:xfrm>
            <a:off x="1902091" y="1808291"/>
            <a:ext cx="12451817" cy="5527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211" name="Google Shape;211;p2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365172" y="824400"/>
            <a:ext cx="7630876" cy="365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pic Name">
  <p:cSld name="Topic Name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25" descr="A picture containing water, outdoo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25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25" descr="A close up of a logo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25"/>
          <p:cNvSpPr txBox="1">
            <a:spLocks noGrp="1"/>
          </p:cNvSpPr>
          <p:nvPr>
            <p:ph type="body" idx="1"/>
          </p:nvPr>
        </p:nvSpPr>
        <p:spPr>
          <a:xfrm>
            <a:off x="0" y="4114800"/>
            <a:ext cx="16256001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sson Name">
  <p:cSld name="Lesson Name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26" descr="A picture containing wate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26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26"/>
          <p:cNvSpPr txBox="1">
            <a:spLocks noGrp="1"/>
          </p:cNvSpPr>
          <p:nvPr>
            <p:ph type="body" idx="1"/>
          </p:nvPr>
        </p:nvSpPr>
        <p:spPr>
          <a:xfrm>
            <a:off x="3075048" y="4114800"/>
            <a:ext cx="696004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You Already Know">
  <p:cSld name="You Already Know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Google Shape;222;p27" descr="A screenshot of a compute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27" descr="A picture containing object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28487"/>
            <a:ext cx="16255999" cy="8687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27" descr="A close up of a logo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27"/>
          <p:cNvSpPr txBox="1">
            <a:spLocks noGrp="1"/>
          </p:cNvSpPr>
          <p:nvPr>
            <p:ph type="body" idx="1"/>
          </p:nvPr>
        </p:nvSpPr>
        <p:spPr>
          <a:xfrm>
            <a:off x="1453243" y="2244767"/>
            <a:ext cx="13209814" cy="5527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6" name="Google Shape;226;p27"/>
          <p:cNvSpPr/>
          <p:nvPr/>
        </p:nvSpPr>
        <p:spPr>
          <a:xfrm>
            <a:off x="5718038" y="569353"/>
            <a:ext cx="4819925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pen Sans"/>
              <a:buNone/>
            </a:pPr>
            <a:r>
              <a:rPr lang="en-IN" sz="28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You Already Know</a:t>
            </a: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cap">
  <p:cSld name="Recap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2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324852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28" descr="A close up of a logo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28"/>
          <p:cNvSpPr txBox="1">
            <a:spLocks noGrp="1"/>
          </p:cNvSpPr>
          <p:nvPr>
            <p:ph type="body" idx="1"/>
          </p:nvPr>
        </p:nvSpPr>
        <p:spPr>
          <a:xfrm>
            <a:off x="1632860" y="1987907"/>
            <a:ext cx="9405257" cy="5527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2" name="Google Shape;232;p28"/>
          <p:cNvSpPr/>
          <p:nvPr/>
        </p:nvSpPr>
        <p:spPr>
          <a:xfrm rot="-3026872">
            <a:off x="-270651" y="848918"/>
            <a:ext cx="2404969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pen Sans"/>
              <a:buNone/>
            </a:pPr>
            <a:r>
              <a:rPr lang="en-IN" sz="28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Recap</a:t>
            </a: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 day in the life">
  <p:cSld name="A day in the life"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2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29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29"/>
          <p:cNvSpPr txBox="1">
            <a:spLocks noGrp="1"/>
          </p:cNvSpPr>
          <p:nvPr>
            <p:ph type="body" idx="1"/>
          </p:nvPr>
        </p:nvSpPr>
        <p:spPr>
          <a:xfrm>
            <a:off x="1453243" y="1808291"/>
            <a:ext cx="9405257" cy="5527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7" name="Google Shape;237;p29"/>
          <p:cNvSpPr/>
          <p:nvPr/>
        </p:nvSpPr>
        <p:spPr>
          <a:xfrm>
            <a:off x="2089150" y="569353"/>
            <a:ext cx="12077700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Open Sans"/>
              <a:buNone/>
            </a:pPr>
            <a:r>
              <a:rPr lang="en-IN" sz="2800" b="1" i="0" u="none" strike="noStrike" cap="none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rPr>
              <a:t>A Day in the Life of a Full Stack Developer</a:t>
            </a:r>
            <a:endParaRPr sz="1800" b="0" i="0" u="none" strike="noStrike" cap="none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8" name="Google Shape;238;p2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958485" y="1000240"/>
            <a:ext cx="10332955" cy="3657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arning Objectives">
  <p:cSld name="Learning Objectives"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30" descr="A close up of a sig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30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30"/>
          <p:cNvSpPr/>
          <p:nvPr/>
        </p:nvSpPr>
        <p:spPr>
          <a:xfrm>
            <a:off x="2747395" y="769174"/>
            <a:ext cx="4819925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200"/>
              <a:buFont typeface="Arial"/>
              <a:buNone/>
            </a:pPr>
            <a:r>
              <a:rPr lang="en-IN" sz="2800" b="1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Learning Objectives</a:t>
            </a: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0"/>
          <p:cNvSpPr txBox="1">
            <a:spLocks noGrp="1"/>
          </p:cNvSpPr>
          <p:nvPr>
            <p:ph type="body" idx="1"/>
          </p:nvPr>
        </p:nvSpPr>
        <p:spPr>
          <a:xfrm>
            <a:off x="1470660" y="2204378"/>
            <a:ext cx="822960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4" name="Google Shape;244;p30"/>
          <p:cNvSpPr txBox="1">
            <a:spLocks noGrp="1"/>
          </p:cNvSpPr>
          <p:nvPr>
            <p:ph type="body" idx="2"/>
          </p:nvPr>
        </p:nvSpPr>
        <p:spPr>
          <a:xfrm>
            <a:off x="1470660" y="3377721"/>
            <a:ext cx="822960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5" name="Google Shape;245;p30"/>
          <p:cNvSpPr txBox="1">
            <a:spLocks noGrp="1"/>
          </p:cNvSpPr>
          <p:nvPr>
            <p:ph type="body" idx="3"/>
          </p:nvPr>
        </p:nvSpPr>
        <p:spPr>
          <a:xfrm>
            <a:off x="1470660" y="4551064"/>
            <a:ext cx="822960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6" name="Google Shape;246;p30"/>
          <p:cNvSpPr txBox="1">
            <a:spLocks noGrp="1"/>
          </p:cNvSpPr>
          <p:nvPr>
            <p:ph type="body" idx="4"/>
          </p:nvPr>
        </p:nvSpPr>
        <p:spPr>
          <a:xfrm>
            <a:off x="1470660" y="5724407"/>
            <a:ext cx="822960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247" name="Google Shape;247;p3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870200" y="1186581"/>
            <a:ext cx="4819924" cy="3657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cap">
  <p:cSld name="Recap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g6514363562_0_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Google Shape;27;g6514363562_0_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324852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Google Shape;28;g6514363562_0_20" descr="A close up of a logo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g6514363562_0_20"/>
          <p:cNvSpPr txBox="1">
            <a:spLocks noGrp="1"/>
          </p:cNvSpPr>
          <p:nvPr>
            <p:ph type="body" idx="1"/>
          </p:nvPr>
        </p:nvSpPr>
        <p:spPr>
          <a:xfrm>
            <a:off x="1632860" y="1987907"/>
            <a:ext cx="9405300" cy="55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g6514363562_0_20"/>
          <p:cNvSpPr/>
          <p:nvPr/>
        </p:nvSpPr>
        <p:spPr>
          <a:xfrm rot="-3026765">
            <a:off x="-270691" y="849011"/>
            <a:ext cx="2404978" cy="4308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Recap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Knowledge Check ">
  <p:cSld name="Knowledge Check "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Google Shape;249;p3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31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31"/>
          <p:cNvSpPr/>
          <p:nvPr/>
        </p:nvSpPr>
        <p:spPr>
          <a:xfrm>
            <a:off x="8128000" y="4310390"/>
            <a:ext cx="4819925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pen Sans"/>
              <a:buNone/>
            </a:pPr>
            <a:r>
              <a:rPr lang="en-IN" sz="28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Knowledge Check</a:t>
            </a: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quiz content">
  <p:cSld name="1_quiz content"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Google Shape;253;p3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32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32"/>
          <p:cNvSpPr txBox="1"/>
          <p:nvPr/>
        </p:nvSpPr>
        <p:spPr>
          <a:xfrm>
            <a:off x="1280469" y="732325"/>
            <a:ext cx="169890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Knowledge Check</a:t>
            </a:r>
            <a:endParaRPr sz="2000" b="1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6" name="Google Shape;256;p32"/>
          <p:cNvSpPr txBox="1">
            <a:spLocks noGrp="1"/>
          </p:cNvSpPr>
          <p:nvPr>
            <p:ph type="body" idx="1"/>
          </p:nvPr>
        </p:nvSpPr>
        <p:spPr>
          <a:xfrm>
            <a:off x="1280469" y="1281797"/>
            <a:ext cx="1698904" cy="674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7" name="Google Shape;257;p32"/>
          <p:cNvSpPr txBox="1">
            <a:spLocks noGrp="1"/>
          </p:cNvSpPr>
          <p:nvPr>
            <p:ph type="body" idx="2"/>
          </p:nvPr>
        </p:nvSpPr>
        <p:spPr>
          <a:xfrm>
            <a:off x="3012031" y="571937"/>
            <a:ext cx="12323689" cy="1424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8" name="Google Shape;258;p32"/>
          <p:cNvSpPr txBox="1"/>
          <p:nvPr/>
        </p:nvSpPr>
        <p:spPr>
          <a:xfrm>
            <a:off x="1716761" y="2836543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a.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9" name="Google Shape;259;p32"/>
          <p:cNvSpPr txBox="1"/>
          <p:nvPr/>
        </p:nvSpPr>
        <p:spPr>
          <a:xfrm>
            <a:off x="1716761" y="3657148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b.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0" name="Google Shape;260;p32"/>
          <p:cNvSpPr txBox="1"/>
          <p:nvPr/>
        </p:nvSpPr>
        <p:spPr>
          <a:xfrm>
            <a:off x="1716761" y="4477753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c.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1" name="Google Shape;261;p32"/>
          <p:cNvSpPr txBox="1"/>
          <p:nvPr/>
        </p:nvSpPr>
        <p:spPr>
          <a:xfrm>
            <a:off x="1716761" y="5298358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d.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2" name="Google Shape;262;p32"/>
          <p:cNvSpPr txBox="1">
            <a:spLocks noGrp="1"/>
          </p:cNvSpPr>
          <p:nvPr>
            <p:ph type="body" idx="3"/>
          </p:nvPr>
        </p:nvSpPr>
        <p:spPr>
          <a:xfrm>
            <a:off x="2329744" y="2788417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3" name="Google Shape;263;p32"/>
          <p:cNvSpPr txBox="1">
            <a:spLocks noGrp="1"/>
          </p:cNvSpPr>
          <p:nvPr>
            <p:ph type="body" idx="4"/>
          </p:nvPr>
        </p:nvSpPr>
        <p:spPr>
          <a:xfrm>
            <a:off x="2329744" y="3609022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4" name="Google Shape;264;p32"/>
          <p:cNvSpPr txBox="1">
            <a:spLocks noGrp="1"/>
          </p:cNvSpPr>
          <p:nvPr>
            <p:ph type="body" idx="5"/>
          </p:nvPr>
        </p:nvSpPr>
        <p:spPr>
          <a:xfrm>
            <a:off x="2329744" y="4429627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5" name="Google Shape;265;p32"/>
          <p:cNvSpPr txBox="1">
            <a:spLocks noGrp="1"/>
          </p:cNvSpPr>
          <p:nvPr>
            <p:ph type="body" idx="6"/>
          </p:nvPr>
        </p:nvSpPr>
        <p:spPr>
          <a:xfrm>
            <a:off x="2329744" y="5250232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quiz ans">
  <p:cSld name="1_quiz ans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Google Shape;267;p3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33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33"/>
          <p:cNvSpPr txBox="1"/>
          <p:nvPr/>
        </p:nvSpPr>
        <p:spPr>
          <a:xfrm>
            <a:off x="1280469" y="732325"/>
            <a:ext cx="169890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Knowledge Check</a:t>
            </a:r>
            <a:endParaRPr sz="2000" b="1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0" name="Google Shape;270;p33"/>
          <p:cNvSpPr txBox="1">
            <a:spLocks noGrp="1"/>
          </p:cNvSpPr>
          <p:nvPr>
            <p:ph type="body" idx="1"/>
          </p:nvPr>
        </p:nvSpPr>
        <p:spPr>
          <a:xfrm>
            <a:off x="1280469" y="1281797"/>
            <a:ext cx="1698904" cy="674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1" name="Google Shape;271;p33"/>
          <p:cNvSpPr txBox="1">
            <a:spLocks noGrp="1"/>
          </p:cNvSpPr>
          <p:nvPr>
            <p:ph type="body" idx="2"/>
          </p:nvPr>
        </p:nvSpPr>
        <p:spPr>
          <a:xfrm>
            <a:off x="3012031" y="571937"/>
            <a:ext cx="12323689" cy="1424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2" name="Google Shape;272;p33"/>
          <p:cNvSpPr txBox="1">
            <a:spLocks noGrp="1"/>
          </p:cNvSpPr>
          <p:nvPr>
            <p:ph type="body" idx="3"/>
          </p:nvPr>
        </p:nvSpPr>
        <p:spPr>
          <a:xfrm>
            <a:off x="670033" y="7935120"/>
            <a:ext cx="15194414" cy="9986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3" name="Google Shape;273;p33"/>
          <p:cNvSpPr txBox="1"/>
          <p:nvPr/>
        </p:nvSpPr>
        <p:spPr>
          <a:xfrm>
            <a:off x="670034" y="7373503"/>
            <a:ext cx="2749059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The correct answer is</a:t>
            </a:r>
            <a:endParaRPr sz="14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274" name="Google Shape;274;p33"/>
          <p:cNvCxnSpPr/>
          <p:nvPr/>
        </p:nvCxnSpPr>
        <p:spPr>
          <a:xfrm>
            <a:off x="670034" y="7854368"/>
            <a:ext cx="15074462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75" name="Google Shape;275;p33"/>
          <p:cNvSpPr txBox="1">
            <a:spLocks noGrp="1"/>
          </p:cNvSpPr>
          <p:nvPr>
            <p:ph type="body" idx="4"/>
          </p:nvPr>
        </p:nvSpPr>
        <p:spPr>
          <a:xfrm>
            <a:off x="3346904" y="7368182"/>
            <a:ext cx="9022188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rgbClr val="024F9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6" name="Google Shape;276;p33"/>
          <p:cNvSpPr txBox="1"/>
          <p:nvPr/>
        </p:nvSpPr>
        <p:spPr>
          <a:xfrm>
            <a:off x="1716761" y="2836543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a.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7" name="Google Shape;277;p33"/>
          <p:cNvSpPr txBox="1"/>
          <p:nvPr/>
        </p:nvSpPr>
        <p:spPr>
          <a:xfrm>
            <a:off x="1716761" y="3657148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b.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8" name="Google Shape;278;p33"/>
          <p:cNvSpPr txBox="1"/>
          <p:nvPr/>
        </p:nvSpPr>
        <p:spPr>
          <a:xfrm>
            <a:off x="1716761" y="4477753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c.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9" name="Google Shape;279;p33"/>
          <p:cNvSpPr txBox="1"/>
          <p:nvPr/>
        </p:nvSpPr>
        <p:spPr>
          <a:xfrm>
            <a:off x="1716761" y="5298358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d.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80" name="Google Shape;280;p33"/>
          <p:cNvSpPr txBox="1">
            <a:spLocks noGrp="1"/>
          </p:cNvSpPr>
          <p:nvPr>
            <p:ph type="body" idx="5"/>
          </p:nvPr>
        </p:nvSpPr>
        <p:spPr>
          <a:xfrm>
            <a:off x="2329744" y="2788417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1" name="Google Shape;281;p33"/>
          <p:cNvSpPr txBox="1">
            <a:spLocks noGrp="1"/>
          </p:cNvSpPr>
          <p:nvPr>
            <p:ph type="body" idx="6"/>
          </p:nvPr>
        </p:nvSpPr>
        <p:spPr>
          <a:xfrm>
            <a:off x="2329744" y="3609022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2" name="Google Shape;282;p33"/>
          <p:cNvSpPr txBox="1">
            <a:spLocks noGrp="1"/>
          </p:cNvSpPr>
          <p:nvPr>
            <p:ph type="body" idx="7"/>
          </p:nvPr>
        </p:nvSpPr>
        <p:spPr>
          <a:xfrm>
            <a:off x="2329744" y="4429627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3" name="Google Shape;283;p33"/>
          <p:cNvSpPr txBox="1">
            <a:spLocks noGrp="1"/>
          </p:cNvSpPr>
          <p:nvPr>
            <p:ph type="body" idx="8"/>
          </p:nvPr>
        </p:nvSpPr>
        <p:spPr>
          <a:xfrm>
            <a:off x="2329744" y="5250232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quiz content">
  <p:cSld name="2_quiz content"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5" name="Google Shape;285;p3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34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34"/>
          <p:cNvSpPr txBox="1"/>
          <p:nvPr/>
        </p:nvSpPr>
        <p:spPr>
          <a:xfrm>
            <a:off x="1280469" y="732325"/>
            <a:ext cx="169890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Knowledge Check</a:t>
            </a:r>
            <a:endParaRPr sz="2000" b="1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88" name="Google Shape;288;p34"/>
          <p:cNvSpPr txBox="1">
            <a:spLocks noGrp="1"/>
          </p:cNvSpPr>
          <p:nvPr>
            <p:ph type="body" idx="1"/>
          </p:nvPr>
        </p:nvSpPr>
        <p:spPr>
          <a:xfrm>
            <a:off x="1280469" y="1281797"/>
            <a:ext cx="1698904" cy="674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9" name="Google Shape;289;p34"/>
          <p:cNvSpPr txBox="1">
            <a:spLocks noGrp="1"/>
          </p:cNvSpPr>
          <p:nvPr>
            <p:ph type="body" idx="2"/>
          </p:nvPr>
        </p:nvSpPr>
        <p:spPr>
          <a:xfrm>
            <a:off x="3012031" y="571937"/>
            <a:ext cx="12323689" cy="1424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0" name="Google Shape;290;p34"/>
          <p:cNvSpPr txBox="1"/>
          <p:nvPr/>
        </p:nvSpPr>
        <p:spPr>
          <a:xfrm>
            <a:off x="1716761" y="2836543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a.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1" name="Google Shape;291;p34"/>
          <p:cNvSpPr txBox="1"/>
          <p:nvPr/>
        </p:nvSpPr>
        <p:spPr>
          <a:xfrm>
            <a:off x="1716761" y="3657148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b.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2" name="Google Shape;292;p34"/>
          <p:cNvSpPr txBox="1">
            <a:spLocks noGrp="1"/>
          </p:cNvSpPr>
          <p:nvPr>
            <p:ph type="body" idx="3"/>
          </p:nvPr>
        </p:nvSpPr>
        <p:spPr>
          <a:xfrm>
            <a:off x="2329744" y="2788417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3" name="Google Shape;293;p34"/>
          <p:cNvSpPr txBox="1">
            <a:spLocks noGrp="1"/>
          </p:cNvSpPr>
          <p:nvPr>
            <p:ph type="body" idx="4"/>
          </p:nvPr>
        </p:nvSpPr>
        <p:spPr>
          <a:xfrm>
            <a:off x="2329744" y="3609022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quiz ans">
  <p:cSld name="2_quiz ans"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" name="Google Shape;295;p3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Google Shape;296;p35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35"/>
          <p:cNvSpPr txBox="1"/>
          <p:nvPr/>
        </p:nvSpPr>
        <p:spPr>
          <a:xfrm>
            <a:off x="1280469" y="732325"/>
            <a:ext cx="169890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Knowledge Check</a:t>
            </a:r>
            <a:endParaRPr sz="2000" b="1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8" name="Google Shape;298;p35"/>
          <p:cNvSpPr txBox="1">
            <a:spLocks noGrp="1"/>
          </p:cNvSpPr>
          <p:nvPr>
            <p:ph type="body" idx="1"/>
          </p:nvPr>
        </p:nvSpPr>
        <p:spPr>
          <a:xfrm>
            <a:off x="1280469" y="1281797"/>
            <a:ext cx="1698904" cy="674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9" name="Google Shape;299;p35"/>
          <p:cNvSpPr txBox="1">
            <a:spLocks noGrp="1"/>
          </p:cNvSpPr>
          <p:nvPr>
            <p:ph type="body" idx="2"/>
          </p:nvPr>
        </p:nvSpPr>
        <p:spPr>
          <a:xfrm>
            <a:off x="3012031" y="571937"/>
            <a:ext cx="12323689" cy="1424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0" name="Google Shape;300;p35"/>
          <p:cNvSpPr txBox="1">
            <a:spLocks noGrp="1"/>
          </p:cNvSpPr>
          <p:nvPr>
            <p:ph type="body" idx="3"/>
          </p:nvPr>
        </p:nvSpPr>
        <p:spPr>
          <a:xfrm>
            <a:off x="670033" y="7935120"/>
            <a:ext cx="15194414" cy="9986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1" name="Google Shape;301;p35"/>
          <p:cNvSpPr txBox="1"/>
          <p:nvPr/>
        </p:nvSpPr>
        <p:spPr>
          <a:xfrm>
            <a:off x="670034" y="7373503"/>
            <a:ext cx="2749059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The correct answer is</a:t>
            </a:r>
            <a:endParaRPr sz="14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302" name="Google Shape;302;p35"/>
          <p:cNvCxnSpPr/>
          <p:nvPr/>
        </p:nvCxnSpPr>
        <p:spPr>
          <a:xfrm>
            <a:off x="670034" y="7854368"/>
            <a:ext cx="15074462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03" name="Google Shape;303;p35"/>
          <p:cNvSpPr txBox="1">
            <a:spLocks noGrp="1"/>
          </p:cNvSpPr>
          <p:nvPr>
            <p:ph type="body" idx="4"/>
          </p:nvPr>
        </p:nvSpPr>
        <p:spPr>
          <a:xfrm>
            <a:off x="3346904" y="7368182"/>
            <a:ext cx="9022188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rgbClr val="024F9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4" name="Google Shape;304;p35"/>
          <p:cNvSpPr txBox="1"/>
          <p:nvPr/>
        </p:nvSpPr>
        <p:spPr>
          <a:xfrm>
            <a:off x="1716761" y="2836543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a.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05" name="Google Shape;305;p35"/>
          <p:cNvSpPr txBox="1"/>
          <p:nvPr/>
        </p:nvSpPr>
        <p:spPr>
          <a:xfrm>
            <a:off x="1716761" y="3657148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b.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06" name="Google Shape;306;p35"/>
          <p:cNvSpPr txBox="1">
            <a:spLocks noGrp="1"/>
          </p:cNvSpPr>
          <p:nvPr>
            <p:ph type="body" idx="5"/>
          </p:nvPr>
        </p:nvSpPr>
        <p:spPr>
          <a:xfrm>
            <a:off x="2329744" y="2788417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7" name="Google Shape;307;p35"/>
          <p:cNvSpPr txBox="1">
            <a:spLocks noGrp="1"/>
          </p:cNvSpPr>
          <p:nvPr>
            <p:ph type="body" idx="6"/>
          </p:nvPr>
        </p:nvSpPr>
        <p:spPr>
          <a:xfrm>
            <a:off x="2329744" y="3609022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quiz content">
  <p:cSld name="2_quiz content 2"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Google Shape;309;p3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Google Shape;310;p36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36"/>
          <p:cNvSpPr txBox="1"/>
          <p:nvPr/>
        </p:nvSpPr>
        <p:spPr>
          <a:xfrm>
            <a:off x="1280469" y="732325"/>
            <a:ext cx="169890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Knowledge Check</a:t>
            </a:r>
            <a:endParaRPr sz="2000" b="1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12" name="Google Shape;312;p36"/>
          <p:cNvSpPr txBox="1">
            <a:spLocks noGrp="1"/>
          </p:cNvSpPr>
          <p:nvPr>
            <p:ph type="body" idx="1"/>
          </p:nvPr>
        </p:nvSpPr>
        <p:spPr>
          <a:xfrm>
            <a:off x="1280469" y="1281797"/>
            <a:ext cx="1698904" cy="674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3" name="Google Shape;313;p36"/>
          <p:cNvSpPr txBox="1">
            <a:spLocks noGrp="1"/>
          </p:cNvSpPr>
          <p:nvPr>
            <p:ph type="body" idx="2"/>
          </p:nvPr>
        </p:nvSpPr>
        <p:spPr>
          <a:xfrm>
            <a:off x="3012031" y="571937"/>
            <a:ext cx="12323689" cy="1424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4" name="Google Shape;314;p36"/>
          <p:cNvSpPr txBox="1"/>
          <p:nvPr/>
        </p:nvSpPr>
        <p:spPr>
          <a:xfrm>
            <a:off x="1716761" y="2836543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a.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15" name="Google Shape;315;p36"/>
          <p:cNvSpPr txBox="1"/>
          <p:nvPr/>
        </p:nvSpPr>
        <p:spPr>
          <a:xfrm>
            <a:off x="1716761" y="3657148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b.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16" name="Google Shape;316;p36"/>
          <p:cNvSpPr txBox="1"/>
          <p:nvPr/>
        </p:nvSpPr>
        <p:spPr>
          <a:xfrm>
            <a:off x="1716761" y="4477753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c.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17" name="Google Shape;317;p36"/>
          <p:cNvSpPr txBox="1"/>
          <p:nvPr/>
        </p:nvSpPr>
        <p:spPr>
          <a:xfrm>
            <a:off x="1716761" y="5298358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d.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18" name="Google Shape;318;p36"/>
          <p:cNvSpPr txBox="1">
            <a:spLocks noGrp="1"/>
          </p:cNvSpPr>
          <p:nvPr>
            <p:ph type="body" idx="3"/>
          </p:nvPr>
        </p:nvSpPr>
        <p:spPr>
          <a:xfrm>
            <a:off x="2329744" y="2788417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9" name="Google Shape;319;p36"/>
          <p:cNvSpPr txBox="1">
            <a:spLocks noGrp="1"/>
          </p:cNvSpPr>
          <p:nvPr>
            <p:ph type="body" idx="4"/>
          </p:nvPr>
        </p:nvSpPr>
        <p:spPr>
          <a:xfrm>
            <a:off x="2329744" y="3609022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0" name="Google Shape;320;p36"/>
          <p:cNvSpPr txBox="1">
            <a:spLocks noGrp="1"/>
          </p:cNvSpPr>
          <p:nvPr>
            <p:ph type="body" idx="5"/>
          </p:nvPr>
        </p:nvSpPr>
        <p:spPr>
          <a:xfrm>
            <a:off x="2329744" y="4429627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1" name="Google Shape;321;p36"/>
          <p:cNvSpPr txBox="1">
            <a:spLocks noGrp="1"/>
          </p:cNvSpPr>
          <p:nvPr>
            <p:ph type="body" idx="6"/>
          </p:nvPr>
        </p:nvSpPr>
        <p:spPr>
          <a:xfrm>
            <a:off x="2329744" y="5250232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2" name="Google Shape;322;p36"/>
          <p:cNvSpPr txBox="1"/>
          <p:nvPr/>
        </p:nvSpPr>
        <p:spPr>
          <a:xfrm>
            <a:off x="1716761" y="6167089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e.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23" name="Google Shape;323;p36"/>
          <p:cNvSpPr txBox="1">
            <a:spLocks noGrp="1"/>
          </p:cNvSpPr>
          <p:nvPr>
            <p:ph type="body" idx="7"/>
          </p:nvPr>
        </p:nvSpPr>
        <p:spPr>
          <a:xfrm>
            <a:off x="2329744" y="6118963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quiz ans">
  <p:cSld name="2_quiz ans 2"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5" name="Google Shape;325;p3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p37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37"/>
          <p:cNvSpPr txBox="1"/>
          <p:nvPr/>
        </p:nvSpPr>
        <p:spPr>
          <a:xfrm>
            <a:off x="1280469" y="732325"/>
            <a:ext cx="169890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Knowledge Check</a:t>
            </a:r>
            <a:endParaRPr sz="2000" b="1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28" name="Google Shape;328;p37"/>
          <p:cNvSpPr txBox="1">
            <a:spLocks noGrp="1"/>
          </p:cNvSpPr>
          <p:nvPr>
            <p:ph type="body" idx="1"/>
          </p:nvPr>
        </p:nvSpPr>
        <p:spPr>
          <a:xfrm>
            <a:off x="1280469" y="1281797"/>
            <a:ext cx="1698904" cy="674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9" name="Google Shape;329;p37"/>
          <p:cNvSpPr txBox="1">
            <a:spLocks noGrp="1"/>
          </p:cNvSpPr>
          <p:nvPr>
            <p:ph type="body" idx="2"/>
          </p:nvPr>
        </p:nvSpPr>
        <p:spPr>
          <a:xfrm>
            <a:off x="3012031" y="571937"/>
            <a:ext cx="12323689" cy="1424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0" name="Google Shape;330;p37"/>
          <p:cNvSpPr txBox="1">
            <a:spLocks noGrp="1"/>
          </p:cNvSpPr>
          <p:nvPr>
            <p:ph type="body" idx="3"/>
          </p:nvPr>
        </p:nvSpPr>
        <p:spPr>
          <a:xfrm>
            <a:off x="670033" y="7935120"/>
            <a:ext cx="15194414" cy="9986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1" name="Google Shape;331;p37"/>
          <p:cNvSpPr txBox="1"/>
          <p:nvPr/>
        </p:nvSpPr>
        <p:spPr>
          <a:xfrm>
            <a:off x="670034" y="7373503"/>
            <a:ext cx="2749059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The correct answer is</a:t>
            </a:r>
            <a:endParaRPr sz="14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332" name="Google Shape;332;p37"/>
          <p:cNvCxnSpPr/>
          <p:nvPr/>
        </p:nvCxnSpPr>
        <p:spPr>
          <a:xfrm>
            <a:off x="670034" y="7854368"/>
            <a:ext cx="15074462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33" name="Google Shape;333;p37"/>
          <p:cNvSpPr txBox="1">
            <a:spLocks noGrp="1"/>
          </p:cNvSpPr>
          <p:nvPr>
            <p:ph type="body" idx="4"/>
          </p:nvPr>
        </p:nvSpPr>
        <p:spPr>
          <a:xfrm>
            <a:off x="3328590" y="7334926"/>
            <a:ext cx="9022188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 b="1">
                <a:solidFill>
                  <a:srgbClr val="024F9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4" name="Google Shape;334;p37"/>
          <p:cNvSpPr txBox="1"/>
          <p:nvPr/>
        </p:nvSpPr>
        <p:spPr>
          <a:xfrm>
            <a:off x="1716761" y="2836543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a.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35" name="Google Shape;335;p37"/>
          <p:cNvSpPr txBox="1"/>
          <p:nvPr/>
        </p:nvSpPr>
        <p:spPr>
          <a:xfrm>
            <a:off x="1716761" y="3657148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b.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36" name="Google Shape;336;p37"/>
          <p:cNvSpPr txBox="1"/>
          <p:nvPr/>
        </p:nvSpPr>
        <p:spPr>
          <a:xfrm>
            <a:off x="1716761" y="4477753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c.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37" name="Google Shape;337;p37"/>
          <p:cNvSpPr txBox="1"/>
          <p:nvPr/>
        </p:nvSpPr>
        <p:spPr>
          <a:xfrm>
            <a:off x="1716761" y="5298358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d.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38" name="Google Shape;338;p37"/>
          <p:cNvSpPr txBox="1">
            <a:spLocks noGrp="1"/>
          </p:cNvSpPr>
          <p:nvPr>
            <p:ph type="body" idx="5"/>
          </p:nvPr>
        </p:nvSpPr>
        <p:spPr>
          <a:xfrm>
            <a:off x="2329744" y="2788417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9" name="Google Shape;339;p37"/>
          <p:cNvSpPr txBox="1">
            <a:spLocks noGrp="1"/>
          </p:cNvSpPr>
          <p:nvPr>
            <p:ph type="body" idx="6"/>
          </p:nvPr>
        </p:nvSpPr>
        <p:spPr>
          <a:xfrm>
            <a:off x="2329744" y="3609022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0" name="Google Shape;340;p37"/>
          <p:cNvSpPr txBox="1">
            <a:spLocks noGrp="1"/>
          </p:cNvSpPr>
          <p:nvPr>
            <p:ph type="body" idx="7"/>
          </p:nvPr>
        </p:nvSpPr>
        <p:spPr>
          <a:xfrm>
            <a:off x="2329744" y="4429627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1" name="Google Shape;341;p37"/>
          <p:cNvSpPr txBox="1">
            <a:spLocks noGrp="1"/>
          </p:cNvSpPr>
          <p:nvPr>
            <p:ph type="body" idx="8"/>
          </p:nvPr>
        </p:nvSpPr>
        <p:spPr>
          <a:xfrm>
            <a:off x="2329744" y="5250232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2" name="Google Shape;342;p37"/>
          <p:cNvSpPr txBox="1"/>
          <p:nvPr/>
        </p:nvSpPr>
        <p:spPr>
          <a:xfrm>
            <a:off x="1716761" y="6167089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e.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43" name="Google Shape;343;p37"/>
          <p:cNvSpPr txBox="1">
            <a:spLocks noGrp="1"/>
          </p:cNvSpPr>
          <p:nvPr>
            <p:ph type="body" idx="9"/>
          </p:nvPr>
        </p:nvSpPr>
        <p:spPr>
          <a:xfrm>
            <a:off x="2329744" y="6118963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ssisted Practice">
  <p:cSld name="Assisted Practice"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5" name="Google Shape;345;p38" descr="A screenshot of a compute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Google Shape;346;p38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7" name="Google Shape;347;p38" descr="A close up of a logo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38"/>
          <p:cNvSpPr txBox="1">
            <a:spLocks noGrp="1"/>
          </p:cNvSpPr>
          <p:nvPr>
            <p:ph type="title"/>
          </p:nvPr>
        </p:nvSpPr>
        <p:spPr>
          <a:xfrm>
            <a:off x="812800" y="436395"/>
            <a:ext cx="10666185" cy="665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8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9" name="Google Shape;349;p38"/>
          <p:cNvSpPr txBox="1">
            <a:spLocks noGrp="1"/>
          </p:cNvSpPr>
          <p:nvPr>
            <p:ph type="body" idx="1"/>
          </p:nvPr>
        </p:nvSpPr>
        <p:spPr>
          <a:xfrm>
            <a:off x="1902091" y="2363465"/>
            <a:ext cx="12451817" cy="5527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Unassisted Practice">
  <p:cSld name="Unassisted Practice"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1" name="Google Shape;351;p39" descr="A screenshot of a compute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2" name="Google Shape;352;p39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3" name="Google Shape;353;p39" descr="A close up of a logo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354" name="Google Shape;354;p39"/>
          <p:cNvSpPr txBox="1">
            <a:spLocks noGrp="1"/>
          </p:cNvSpPr>
          <p:nvPr>
            <p:ph type="body" idx="1"/>
          </p:nvPr>
        </p:nvSpPr>
        <p:spPr>
          <a:xfrm>
            <a:off x="1902091" y="2363465"/>
            <a:ext cx="12451817" cy="5527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5" name="Google Shape;355;p39"/>
          <p:cNvSpPr txBox="1">
            <a:spLocks noGrp="1"/>
          </p:cNvSpPr>
          <p:nvPr>
            <p:ph type="title"/>
          </p:nvPr>
        </p:nvSpPr>
        <p:spPr>
          <a:xfrm>
            <a:off x="812800" y="436395"/>
            <a:ext cx="10666185" cy="665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8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Key Takeaways">
  <p:cSld name="Key Takeaways"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7" name="Google Shape;357;p40" descr="A close up of a sig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" name="Google Shape;358;p40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9" name="Google Shape;359;p4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302000" y="1186581"/>
            <a:ext cx="3975100" cy="365760"/>
          </a:xfrm>
          <a:prstGeom prst="rect">
            <a:avLst/>
          </a:prstGeom>
          <a:noFill/>
          <a:ln>
            <a:noFill/>
          </a:ln>
        </p:spPr>
      </p:pic>
      <p:sp>
        <p:nvSpPr>
          <p:cNvPr id="360" name="Google Shape;360;p40"/>
          <p:cNvSpPr/>
          <p:nvPr/>
        </p:nvSpPr>
        <p:spPr>
          <a:xfrm>
            <a:off x="2747395" y="769174"/>
            <a:ext cx="4819925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200"/>
              <a:buFont typeface="Arial"/>
              <a:buNone/>
            </a:pPr>
            <a:r>
              <a:rPr lang="en-IN" sz="2800" b="1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Key Takeaways</a:t>
            </a: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1" name="Google Shape;361;p40"/>
          <p:cNvSpPr txBox="1">
            <a:spLocks noGrp="1"/>
          </p:cNvSpPr>
          <p:nvPr>
            <p:ph type="body" idx="1"/>
          </p:nvPr>
        </p:nvSpPr>
        <p:spPr>
          <a:xfrm>
            <a:off x="1432121" y="2180141"/>
            <a:ext cx="8099408" cy="586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2" name="Google Shape;362;p40"/>
          <p:cNvSpPr txBox="1">
            <a:spLocks noGrp="1"/>
          </p:cNvSpPr>
          <p:nvPr>
            <p:ph type="body" idx="2"/>
          </p:nvPr>
        </p:nvSpPr>
        <p:spPr>
          <a:xfrm>
            <a:off x="1432121" y="3372838"/>
            <a:ext cx="8099408" cy="586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3" name="Google Shape;363;p40"/>
          <p:cNvSpPr txBox="1">
            <a:spLocks noGrp="1"/>
          </p:cNvSpPr>
          <p:nvPr>
            <p:ph type="body" idx="3"/>
          </p:nvPr>
        </p:nvSpPr>
        <p:spPr>
          <a:xfrm>
            <a:off x="1432121" y="4565535"/>
            <a:ext cx="8099408" cy="586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4" name="Google Shape;364;p40"/>
          <p:cNvSpPr txBox="1">
            <a:spLocks noGrp="1"/>
          </p:cNvSpPr>
          <p:nvPr>
            <p:ph type="body" idx="4"/>
          </p:nvPr>
        </p:nvSpPr>
        <p:spPr>
          <a:xfrm>
            <a:off x="1432121" y="5758233"/>
            <a:ext cx="8099408" cy="586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 day in the life">
  <p:cSld name="A day in the life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g6514363562_0_2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Google Shape;33;g6514363562_0_26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g6514363562_0_26"/>
          <p:cNvSpPr txBox="1">
            <a:spLocks noGrp="1"/>
          </p:cNvSpPr>
          <p:nvPr>
            <p:ph type="body" idx="1"/>
          </p:nvPr>
        </p:nvSpPr>
        <p:spPr>
          <a:xfrm>
            <a:off x="1453243" y="1808291"/>
            <a:ext cx="9405300" cy="55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g6514363562_0_26"/>
          <p:cNvSpPr/>
          <p:nvPr/>
        </p:nvSpPr>
        <p:spPr>
          <a:xfrm>
            <a:off x="2089150" y="569353"/>
            <a:ext cx="12077700" cy="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rPr>
              <a:t>A Day in the Life of a Full Stack Developer</a:t>
            </a:r>
            <a:endParaRPr sz="1400" b="0" i="0" u="none" strike="noStrike" cap="none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6" name="Google Shape;36;g6514363562_0_2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516099" y="1000150"/>
            <a:ext cx="9024251" cy="365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sson-end Project">
  <p:cSld name="Lesson-end Project"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Google Shape;366;p4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7" name="Google Shape;367;p41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41"/>
          <p:cNvSpPr/>
          <p:nvPr/>
        </p:nvSpPr>
        <p:spPr>
          <a:xfrm>
            <a:off x="4254500" y="1303972"/>
            <a:ext cx="10896600" cy="6875496"/>
          </a:xfrm>
          <a:prstGeom prst="roundRect">
            <a:avLst>
              <a:gd name="adj" fmla="val 3063"/>
            </a:avLst>
          </a:prstGeom>
          <a:solidFill>
            <a:srgbClr val="000000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9" name="Google Shape;369;p41"/>
          <p:cNvSpPr txBox="1">
            <a:spLocks noGrp="1"/>
          </p:cNvSpPr>
          <p:nvPr>
            <p:ph type="title"/>
          </p:nvPr>
        </p:nvSpPr>
        <p:spPr>
          <a:xfrm>
            <a:off x="0" y="539514"/>
            <a:ext cx="16256001" cy="665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Open Sans ExtraBold"/>
              <a:buNone/>
              <a:defRPr sz="28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0" name="Google Shape;370;p41"/>
          <p:cNvSpPr txBox="1">
            <a:spLocks noGrp="1"/>
          </p:cNvSpPr>
          <p:nvPr>
            <p:ph type="body" idx="1"/>
          </p:nvPr>
        </p:nvSpPr>
        <p:spPr>
          <a:xfrm>
            <a:off x="4699001" y="1770191"/>
            <a:ext cx="9956800" cy="5527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urse-end Project">
  <p:cSld name="Course-end Project"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2" name="Google Shape;372;p4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3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73" name="Google Shape;373;p42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374" name="Google Shape;374;p42"/>
          <p:cNvSpPr/>
          <p:nvPr/>
        </p:nvSpPr>
        <p:spPr>
          <a:xfrm>
            <a:off x="4254500" y="1303972"/>
            <a:ext cx="10896600" cy="6875496"/>
          </a:xfrm>
          <a:prstGeom prst="roundRect">
            <a:avLst>
              <a:gd name="adj" fmla="val 3063"/>
            </a:avLst>
          </a:prstGeom>
          <a:solidFill>
            <a:srgbClr val="000000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5" name="Google Shape;375;p42"/>
          <p:cNvSpPr txBox="1">
            <a:spLocks noGrp="1"/>
          </p:cNvSpPr>
          <p:nvPr>
            <p:ph type="title"/>
          </p:nvPr>
        </p:nvSpPr>
        <p:spPr>
          <a:xfrm>
            <a:off x="0" y="539514"/>
            <a:ext cx="16256001" cy="665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Open Sans ExtraBold"/>
              <a:buNone/>
              <a:defRPr sz="28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6" name="Google Shape;376;p42"/>
          <p:cNvSpPr txBox="1">
            <a:spLocks noGrp="1"/>
          </p:cNvSpPr>
          <p:nvPr>
            <p:ph type="body" idx="1"/>
          </p:nvPr>
        </p:nvSpPr>
        <p:spPr>
          <a:xfrm>
            <a:off x="4699001" y="1770191"/>
            <a:ext cx="9956800" cy="5527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efore the Next Class">
  <p:cSld name="Before the Next Class"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" name="Google Shape;378;p43" descr="A picture containing water, outdoo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9" name="Google Shape;379;p43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380" name="Google Shape;380;p43"/>
          <p:cNvSpPr/>
          <p:nvPr/>
        </p:nvSpPr>
        <p:spPr>
          <a:xfrm>
            <a:off x="663026" y="1342072"/>
            <a:ext cx="9046458" cy="6875496"/>
          </a:xfrm>
          <a:prstGeom prst="roundRect">
            <a:avLst>
              <a:gd name="adj" fmla="val 3063"/>
            </a:avLst>
          </a:prstGeom>
          <a:solidFill>
            <a:srgbClr val="000000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1" name="Google Shape;381;p43"/>
          <p:cNvSpPr txBox="1">
            <a:spLocks noGrp="1"/>
          </p:cNvSpPr>
          <p:nvPr>
            <p:ph type="body" idx="1"/>
          </p:nvPr>
        </p:nvSpPr>
        <p:spPr>
          <a:xfrm>
            <a:off x="1120875" y="1808291"/>
            <a:ext cx="8092571" cy="5527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2" name="Google Shape;382;p43"/>
          <p:cNvSpPr/>
          <p:nvPr/>
        </p:nvSpPr>
        <p:spPr>
          <a:xfrm>
            <a:off x="2464058" y="762715"/>
            <a:ext cx="4819925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pen Sans"/>
              <a:buNone/>
            </a:pPr>
            <a:r>
              <a:rPr lang="en-IN" sz="28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Before the Next Class</a:t>
            </a: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hat Next?">
  <p:cSld name="What Next?"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4" name="Google Shape;384;p44" descr="A picture containing water, outdoo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5" name="Google Shape;385;p44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386" name="Google Shape;386;p44"/>
          <p:cNvSpPr/>
          <p:nvPr/>
        </p:nvSpPr>
        <p:spPr>
          <a:xfrm>
            <a:off x="663026" y="1342072"/>
            <a:ext cx="9046458" cy="6875496"/>
          </a:xfrm>
          <a:prstGeom prst="roundRect">
            <a:avLst>
              <a:gd name="adj" fmla="val 3063"/>
            </a:avLst>
          </a:prstGeom>
          <a:solidFill>
            <a:srgbClr val="000000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7" name="Google Shape;387;p44"/>
          <p:cNvSpPr txBox="1">
            <a:spLocks noGrp="1"/>
          </p:cNvSpPr>
          <p:nvPr>
            <p:ph type="body" idx="1"/>
          </p:nvPr>
        </p:nvSpPr>
        <p:spPr>
          <a:xfrm>
            <a:off x="1120875" y="1808291"/>
            <a:ext cx="8092571" cy="5527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8" name="Google Shape;388;p44"/>
          <p:cNvSpPr/>
          <p:nvPr/>
        </p:nvSpPr>
        <p:spPr>
          <a:xfrm>
            <a:off x="2464058" y="762715"/>
            <a:ext cx="4819925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pen Sans"/>
              <a:buNone/>
            </a:pPr>
            <a:r>
              <a:rPr lang="en-IN" sz="28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What Next?</a:t>
            </a: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">
  <p:cSld name="Content"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0" name="Google Shape;390;p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391" name="Google Shape;391;p45"/>
          <p:cNvSpPr txBox="1">
            <a:spLocks noGrp="1"/>
          </p:cNvSpPr>
          <p:nvPr>
            <p:ph type="title"/>
          </p:nvPr>
        </p:nvSpPr>
        <p:spPr>
          <a:xfrm>
            <a:off x="3078" y="319675"/>
            <a:ext cx="16258032" cy="665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3200">
                <a:solidFill>
                  <a:srgbClr val="3F3F3F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arning Objectives">
  <p:cSld name="Learning Objective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g6514363562_0_32" descr="A close up of a sig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39;g6514363562_0_32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g6514363562_0_32"/>
          <p:cNvSpPr/>
          <p:nvPr/>
        </p:nvSpPr>
        <p:spPr>
          <a:xfrm>
            <a:off x="2747395" y="769174"/>
            <a:ext cx="4819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200"/>
              <a:buFont typeface="Arial"/>
              <a:buNone/>
            </a:pPr>
            <a:r>
              <a:rPr lang="en-IN" sz="2800" b="1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Learning Objectives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g6514363562_0_32"/>
          <p:cNvSpPr txBox="1">
            <a:spLocks noGrp="1"/>
          </p:cNvSpPr>
          <p:nvPr>
            <p:ph type="body" idx="1"/>
          </p:nvPr>
        </p:nvSpPr>
        <p:spPr>
          <a:xfrm>
            <a:off x="1470660" y="2204378"/>
            <a:ext cx="82296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g6514363562_0_32"/>
          <p:cNvSpPr txBox="1">
            <a:spLocks noGrp="1"/>
          </p:cNvSpPr>
          <p:nvPr>
            <p:ph type="body" idx="2"/>
          </p:nvPr>
        </p:nvSpPr>
        <p:spPr>
          <a:xfrm>
            <a:off x="1470660" y="3377721"/>
            <a:ext cx="82296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" name="Google Shape;43;g6514363562_0_32"/>
          <p:cNvSpPr txBox="1">
            <a:spLocks noGrp="1"/>
          </p:cNvSpPr>
          <p:nvPr>
            <p:ph type="body" idx="3"/>
          </p:nvPr>
        </p:nvSpPr>
        <p:spPr>
          <a:xfrm>
            <a:off x="1470660" y="4551064"/>
            <a:ext cx="82296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g6514363562_0_32"/>
          <p:cNvSpPr txBox="1">
            <a:spLocks noGrp="1"/>
          </p:cNvSpPr>
          <p:nvPr>
            <p:ph type="body" idx="4"/>
          </p:nvPr>
        </p:nvSpPr>
        <p:spPr>
          <a:xfrm>
            <a:off x="1470660" y="5724407"/>
            <a:ext cx="82296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45" name="Google Shape;45;g6514363562_0_3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870200" y="1186581"/>
            <a:ext cx="4819923" cy="3657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pic Name">
  <p:cSld name="Topic Name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47;g6514363562_0_41" descr="A picture containing water, outdoo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Google Shape;48;g6514363562_0_41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Google Shape;49;g6514363562_0_41" descr="A close up of a logo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g6514363562_0_41"/>
          <p:cNvSpPr txBox="1">
            <a:spLocks noGrp="1"/>
          </p:cNvSpPr>
          <p:nvPr>
            <p:ph type="body" idx="1"/>
          </p:nvPr>
        </p:nvSpPr>
        <p:spPr>
          <a:xfrm>
            <a:off x="0" y="4114800"/>
            <a:ext cx="16256101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Slide">
  <p:cSld name="Content Slide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g6514363562_0_46" descr="A close up of a logo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53;g6514363562_0_46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g6514363562_0_46"/>
          <p:cNvSpPr txBox="1">
            <a:spLocks noGrp="1"/>
          </p:cNvSpPr>
          <p:nvPr>
            <p:ph type="title"/>
          </p:nvPr>
        </p:nvSpPr>
        <p:spPr>
          <a:xfrm>
            <a:off x="-10160" y="229878"/>
            <a:ext cx="16276199" cy="68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8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ssisted Practice">
  <p:cSld name="Assisted Practice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g6514363562_0_50" descr="A screenshot of a compute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g6514363562_0_50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g6514363562_0_50" descr="A close up of a logo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g6514363562_0_50"/>
          <p:cNvSpPr txBox="1">
            <a:spLocks noGrp="1"/>
          </p:cNvSpPr>
          <p:nvPr>
            <p:ph type="title"/>
          </p:nvPr>
        </p:nvSpPr>
        <p:spPr>
          <a:xfrm>
            <a:off x="812800" y="436395"/>
            <a:ext cx="10666200" cy="6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8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g6514363562_0_50"/>
          <p:cNvSpPr txBox="1">
            <a:spLocks noGrp="1"/>
          </p:cNvSpPr>
          <p:nvPr>
            <p:ph type="body" idx="1"/>
          </p:nvPr>
        </p:nvSpPr>
        <p:spPr>
          <a:xfrm>
            <a:off x="1902091" y="2363465"/>
            <a:ext cx="12451800" cy="55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Key Takeaways">
  <p:cSld name="Key Takeaways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g6514363562_0_56" descr="A close up of a sig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g6514363562_0_56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g6514363562_0_5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302000" y="1186581"/>
            <a:ext cx="3975101" cy="36576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g6514363562_0_56"/>
          <p:cNvSpPr/>
          <p:nvPr/>
        </p:nvSpPr>
        <p:spPr>
          <a:xfrm>
            <a:off x="2747395" y="769174"/>
            <a:ext cx="4819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200"/>
              <a:buFont typeface="Arial"/>
              <a:buNone/>
            </a:pPr>
            <a:r>
              <a:rPr lang="en-IN" sz="2800" b="1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Key Takeaways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g6514363562_0_56"/>
          <p:cNvSpPr txBox="1">
            <a:spLocks noGrp="1"/>
          </p:cNvSpPr>
          <p:nvPr>
            <p:ph type="body" idx="1"/>
          </p:nvPr>
        </p:nvSpPr>
        <p:spPr>
          <a:xfrm>
            <a:off x="1432121" y="2180141"/>
            <a:ext cx="8099400" cy="5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7" name="Google Shape;67;g6514363562_0_56"/>
          <p:cNvSpPr txBox="1">
            <a:spLocks noGrp="1"/>
          </p:cNvSpPr>
          <p:nvPr>
            <p:ph type="body" idx="2"/>
          </p:nvPr>
        </p:nvSpPr>
        <p:spPr>
          <a:xfrm>
            <a:off x="1432121" y="3372838"/>
            <a:ext cx="8099400" cy="5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" name="Google Shape;68;g6514363562_0_56"/>
          <p:cNvSpPr txBox="1">
            <a:spLocks noGrp="1"/>
          </p:cNvSpPr>
          <p:nvPr>
            <p:ph type="body" idx="3"/>
          </p:nvPr>
        </p:nvSpPr>
        <p:spPr>
          <a:xfrm>
            <a:off x="1432121" y="4565535"/>
            <a:ext cx="8099400" cy="5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9" name="Google Shape;69;g6514363562_0_56"/>
          <p:cNvSpPr txBox="1">
            <a:spLocks noGrp="1"/>
          </p:cNvSpPr>
          <p:nvPr>
            <p:ph type="body" idx="4"/>
          </p:nvPr>
        </p:nvSpPr>
        <p:spPr>
          <a:xfrm>
            <a:off x="1432121" y="5758233"/>
            <a:ext cx="8099400" cy="5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18" Type="http://schemas.openxmlformats.org/officeDocument/2006/relationships/slideLayout" Target="../slideLayouts/slideLayout40.xml"/><Relationship Id="rId3" Type="http://schemas.openxmlformats.org/officeDocument/2006/relationships/slideLayout" Target="../slideLayouts/slideLayout25.xml"/><Relationship Id="rId21" Type="http://schemas.openxmlformats.org/officeDocument/2006/relationships/slideLayout" Target="../slideLayouts/slideLayout43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39.xml"/><Relationship Id="rId2" Type="http://schemas.openxmlformats.org/officeDocument/2006/relationships/slideLayout" Target="../slideLayouts/slideLayout24.xml"/><Relationship Id="rId16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42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7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32.xml"/><Relationship Id="rId19" Type="http://schemas.openxmlformats.org/officeDocument/2006/relationships/slideLayout" Target="../slideLayouts/slideLayout41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Relationship Id="rId22" Type="http://schemas.openxmlformats.org/officeDocument/2006/relationships/slideLayout" Target="../slideLayouts/slideLayout4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6514363562_0_4"/>
          <p:cNvSpPr txBox="1">
            <a:spLocks noGrp="1"/>
          </p:cNvSpPr>
          <p:nvPr>
            <p:ph type="title"/>
          </p:nvPr>
        </p:nvSpPr>
        <p:spPr>
          <a:xfrm>
            <a:off x="1117600" y="487363"/>
            <a:ext cx="14020801" cy="17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g6514363562_0_4"/>
          <p:cNvSpPr txBox="1">
            <a:spLocks noGrp="1"/>
          </p:cNvSpPr>
          <p:nvPr>
            <p:ph type="body" idx="1"/>
          </p:nvPr>
        </p:nvSpPr>
        <p:spPr>
          <a:xfrm>
            <a:off x="1117600" y="2433638"/>
            <a:ext cx="14020801" cy="58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g6514363562_0_4"/>
          <p:cNvSpPr txBox="1">
            <a:spLocks noGrp="1"/>
          </p:cNvSpPr>
          <p:nvPr>
            <p:ph type="dt" idx="10"/>
          </p:nvPr>
        </p:nvSpPr>
        <p:spPr>
          <a:xfrm>
            <a:off x="1117600" y="8475663"/>
            <a:ext cx="3657600" cy="4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g6514363562_0_4"/>
          <p:cNvSpPr txBox="1">
            <a:spLocks noGrp="1"/>
          </p:cNvSpPr>
          <p:nvPr>
            <p:ph type="ftr" idx="11"/>
          </p:nvPr>
        </p:nvSpPr>
        <p:spPr>
          <a:xfrm>
            <a:off x="5384800" y="8475663"/>
            <a:ext cx="5486400" cy="4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g6514363562_0_4"/>
          <p:cNvSpPr txBox="1">
            <a:spLocks noGrp="1"/>
          </p:cNvSpPr>
          <p:nvPr>
            <p:ph type="sldNum" idx="12"/>
          </p:nvPr>
        </p:nvSpPr>
        <p:spPr>
          <a:xfrm>
            <a:off x="11480800" y="8475663"/>
            <a:ext cx="3657600" cy="4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2"/>
          <p:cNvSpPr txBox="1">
            <a:spLocks noGrp="1"/>
          </p:cNvSpPr>
          <p:nvPr>
            <p:ph type="title"/>
          </p:nvPr>
        </p:nvSpPr>
        <p:spPr>
          <a:xfrm>
            <a:off x="1117600" y="487363"/>
            <a:ext cx="14020801" cy="1766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2" name="Google Shape;202;p22"/>
          <p:cNvSpPr txBox="1">
            <a:spLocks noGrp="1"/>
          </p:cNvSpPr>
          <p:nvPr>
            <p:ph type="body" idx="1"/>
          </p:nvPr>
        </p:nvSpPr>
        <p:spPr>
          <a:xfrm>
            <a:off x="1117600" y="2433638"/>
            <a:ext cx="14020801" cy="5802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3" name="Google Shape;203;p22"/>
          <p:cNvSpPr txBox="1">
            <a:spLocks noGrp="1"/>
          </p:cNvSpPr>
          <p:nvPr>
            <p:ph type="dt" idx="10"/>
          </p:nvPr>
        </p:nvSpPr>
        <p:spPr>
          <a:xfrm>
            <a:off x="1117600" y="8475663"/>
            <a:ext cx="3657600" cy="485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4" name="Google Shape;204;p22"/>
          <p:cNvSpPr txBox="1">
            <a:spLocks noGrp="1"/>
          </p:cNvSpPr>
          <p:nvPr>
            <p:ph type="ftr" idx="11"/>
          </p:nvPr>
        </p:nvSpPr>
        <p:spPr>
          <a:xfrm>
            <a:off x="5384800" y="8475663"/>
            <a:ext cx="5486400" cy="485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5" name="Google Shape;205;p22"/>
          <p:cNvSpPr txBox="1">
            <a:spLocks noGrp="1"/>
          </p:cNvSpPr>
          <p:nvPr>
            <p:ph type="sldNum" idx="12"/>
          </p:nvPr>
        </p:nvSpPr>
        <p:spPr>
          <a:xfrm>
            <a:off x="11480800" y="8475663"/>
            <a:ext cx="3657600" cy="485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  <p:sldLayoutId id="2147483688" r:id="rId17"/>
    <p:sldLayoutId id="2147483689" r:id="rId18"/>
    <p:sldLayoutId id="2147483690" r:id="rId19"/>
    <p:sldLayoutId id="2147483691" r:id="rId20"/>
    <p:sldLayoutId id="2147483692" r:id="rId21"/>
    <p:sldLayoutId id="2147483693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6514363562_0_0"/>
          <p:cNvSpPr txBox="1">
            <a:spLocks noGrp="1"/>
          </p:cNvSpPr>
          <p:nvPr>
            <p:ph type="body" idx="1"/>
          </p:nvPr>
        </p:nvSpPr>
        <p:spPr>
          <a:xfrm>
            <a:off x="3075048" y="4114800"/>
            <a:ext cx="6960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None/>
            </a:pPr>
            <a:r>
              <a:rPr lang="en-IN"/>
              <a:t>Capstone Project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2"/>
          <p:cNvSpPr txBox="1">
            <a:spLocks noGrp="1"/>
          </p:cNvSpPr>
          <p:nvPr>
            <p:ph type="title"/>
          </p:nvPr>
        </p:nvSpPr>
        <p:spPr>
          <a:xfrm>
            <a:off x="-10160" y="229878"/>
            <a:ext cx="16276200" cy="68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IN">
                <a:solidFill>
                  <a:schemeClr val="dk1"/>
                </a:solidFill>
              </a:rPr>
              <a:t>Introduction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03" name="Google Shape;403;p2"/>
          <p:cNvSpPr/>
          <p:nvPr/>
        </p:nvSpPr>
        <p:spPr>
          <a:xfrm>
            <a:off x="6726164" y="4078444"/>
            <a:ext cx="2929467" cy="1351845"/>
          </a:xfrm>
          <a:custGeom>
            <a:avLst/>
            <a:gdLst/>
            <a:ahLst/>
            <a:cxnLst/>
            <a:rect l="l" t="t" r="r" b="b"/>
            <a:pathLst>
              <a:path w="1168" h="538" extrusionOk="0">
                <a:moveTo>
                  <a:pt x="12" y="322"/>
                </a:moveTo>
                <a:cubicBezTo>
                  <a:pt x="8" y="327"/>
                  <a:pt x="4" y="332"/>
                  <a:pt x="0" y="338"/>
                </a:cubicBezTo>
                <a:cubicBezTo>
                  <a:pt x="256" y="519"/>
                  <a:pt x="256" y="519"/>
                  <a:pt x="256" y="519"/>
                </a:cubicBezTo>
                <a:cubicBezTo>
                  <a:pt x="260" y="513"/>
                  <a:pt x="263" y="508"/>
                  <a:pt x="267" y="503"/>
                </a:cubicBezTo>
                <a:cubicBezTo>
                  <a:pt x="388" y="332"/>
                  <a:pt x="625" y="292"/>
                  <a:pt x="795" y="413"/>
                </a:cubicBezTo>
                <a:cubicBezTo>
                  <a:pt x="843" y="447"/>
                  <a:pt x="881" y="490"/>
                  <a:pt x="907" y="538"/>
                </a:cubicBezTo>
                <a:cubicBezTo>
                  <a:pt x="1168" y="363"/>
                  <a:pt x="1168" y="363"/>
                  <a:pt x="1168" y="363"/>
                </a:cubicBezTo>
                <a:cubicBezTo>
                  <a:pt x="1120" y="284"/>
                  <a:pt x="1056" y="214"/>
                  <a:pt x="977" y="157"/>
                </a:cubicBezTo>
                <a:cubicBezTo>
                  <a:pt x="885" y="92"/>
                  <a:pt x="782" y="53"/>
                  <a:pt x="678" y="37"/>
                </a:cubicBezTo>
                <a:cubicBezTo>
                  <a:pt x="429" y="0"/>
                  <a:pt x="168" y="102"/>
                  <a:pt x="12" y="322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62550" tIns="81275" rIns="162550" bIns="81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04" name="Google Shape;404;p2"/>
          <p:cNvSpPr/>
          <p:nvPr/>
        </p:nvSpPr>
        <p:spPr>
          <a:xfrm>
            <a:off x="6311296" y="5012600"/>
            <a:ext cx="1111956" cy="1927579"/>
          </a:xfrm>
          <a:custGeom>
            <a:avLst/>
            <a:gdLst/>
            <a:ahLst/>
            <a:cxnLst/>
            <a:rect l="l" t="t" r="r" b="b"/>
            <a:pathLst>
              <a:path w="444" h="767" extrusionOk="0">
                <a:moveTo>
                  <a:pt x="184" y="767"/>
                </a:moveTo>
                <a:cubicBezTo>
                  <a:pt x="444" y="594"/>
                  <a:pt x="444" y="594"/>
                  <a:pt x="444" y="594"/>
                </a:cubicBezTo>
                <a:cubicBezTo>
                  <a:pt x="351" y="478"/>
                  <a:pt x="334" y="315"/>
                  <a:pt x="404" y="182"/>
                </a:cubicBezTo>
                <a:cubicBezTo>
                  <a:pt x="147" y="0"/>
                  <a:pt x="147" y="0"/>
                  <a:pt x="147" y="0"/>
                </a:cubicBezTo>
                <a:cubicBezTo>
                  <a:pt x="0" y="242"/>
                  <a:pt x="20" y="546"/>
                  <a:pt x="184" y="767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62550" tIns="81275" rIns="162550" bIns="81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05" name="Google Shape;405;p2"/>
          <p:cNvSpPr/>
          <p:nvPr/>
        </p:nvSpPr>
        <p:spPr>
          <a:xfrm>
            <a:off x="8916208" y="5069045"/>
            <a:ext cx="1086555" cy="1879600"/>
          </a:xfrm>
          <a:custGeom>
            <a:avLst/>
            <a:gdLst/>
            <a:ahLst/>
            <a:cxnLst/>
            <a:rect l="l" t="t" r="r" b="b"/>
            <a:pathLst>
              <a:path w="433" h="749" extrusionOk="0">
                <a:moveTo>
                  <a:pt x="48" y="176"/>
                </a:moveTo>
                <a:cubicBezTo>
                  <a:pt x="102" y="294"/>
                  <a:pt x="93" y="438"/>
                  <a:pt x="12" y="551"/>
                </a:cubicBezTo>
                <a:cubicBezTo>
                  <a:pt x="8" y="557"/>
                  <a:pt x="5" y="562"/>
                  <a:pt x="0" y="567"/>
                </a:cubicBezTo>
                <a:cubicBezTo>
                  <a:pt x="256" y="749"/>
                  <a:pt x="256" y="749"/>
                  <a:pt x="256" y="749"/>
                </a:cubicBezTo>
                <a:cubicBezTo>
                  <a:pt x="260" y="743"/>
                  <a:pt x="264" y="738"/>
                  <a:pt x="268" y="733"/>
                </a:cubicBezTo>
                <a:cubicBezTo>
                  <a:pt x="426" y="510"/>
                  <a:pt x="433" y="225"/>
                  <a:pt x="310" y="0"/>
                </a:cubicBezTo>
                <a:lnTo>
                  <a:pt x="48" y="17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62550" tIns="81275" rIns="162550" bIns="81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06" name="Google Shape;406;p2"/>
          <p:cNvSpPr txBox="1"/>
          <p:nvPr/>
        </p:nvSpPr>
        <p:spPr>
          <a:xfrm>
            <a:off x="9307358" y="5714040"/>
            <a:ext cx="341760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IN" sz="22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7" name="Google Shape;407;p2"/>
          <p:cNvSpPr txBox="1"/>
          <p:nvPr/>
        </p:nvSpPr>
        <p:spPr>
          <a:xfrm>
            <a:off x="7998164" y="4271212"/>
            <a:ext cx="341760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IN" sz="22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p2"/>
          <p:cNvSpPr txBox="1"/>
          <p:nvPr/>
        </p:nvSpPr>
        <p:spPr>
          <a:xfrm>
            <a:off x="6612896" y="5684116"/>
            <a:ext cx="341760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IN" sz="22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p2"/>
          <p:cNvSpPr txBox="1"/>
          <p:nvPr/>
        </p:nvSpPr>
        <p:spPr>
          <a:xfrm>
            <a:off x="1005628" y="5068436"/>
            <a:ext cx="5192100" cy="18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Multi-level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IN" sz="2200" b="0" i="0" u="none" strike="noStrike" cap="none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rPr>
              <a:t>It is a multi-level project with different stages, </a:t>
            </a:r>
            <a:r>
              <a:rPr lang="en-IN" sz="2200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rPr>
              <a:t>such as</a:t>
            </a:r>
            <a:r>
              <a:rPr lang="en-IN" sz="2200" b="0" i="0" u="none" strike="noStrike" cap="none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rPr>
              <a:t> backend, frontend, automation, and DevOps, depending on the technology. </a:t>
            </a:r>
            <a:endParaRPr sz="2200" b="0" i="0" u="none" strike="noStrike" cap="none">
              <a:solidFill>
                <a:srgbClr val="26262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10" name="Google Shape;410;p2"/>
          <p:cNvSpPr txBox="1"/>
          <p:nvPr/>
        </p:nvSpPr>
        <p:spPr>
          <a:xfrm>
            <a:off x="10184072" y="5236887"/>
            <a:ext cx="5023800" cy="18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Scalable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IN" sz="2200" b="0" i="0" u="none" strike="noStrike" cap="none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rPr>
              <a:t>Due to its dynamic nature, it is built around various domains and business use cases </a:t>
            </a:r>
            <a:r>
              <a:rPr lang="en-IN" sz="2200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rPr>
              <a:t>that</a:t>
            </a:r>
            <a:r>
              <a:rPr lang="en-IN" sz="2200" b="0" i="0" u="none" strike="noStrike" cap="none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rPr>
              <a:t> make it scalable.</a:t>
            </a:r>
            <a:endParaRPr sz="2200" b="0" i="0" u="none" strike="noStrike" cap="none">
              <a:solidFill>
                <a:srgbClr val="26262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11" name="Google Shape;411;p2"/>
          <p:cNvSpPr txBox="1"/>
          <p:nvPr/>
        </p:nvSpPr>
        <p:spPr>
          <a:xfrm>
            <a:off x="4619690" y="2668339"/>
            <a:ext cx="7016620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Multiple technologies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IN" sz="2200" b="0" i="0" u="none" strike="noStrike" cap="none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rPr>
              <a:t>Every stage of a </a:t>
            </a:r>
            <a:r>
              <a:rPr lang="en-IN" sz="2200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rPr>
              <a:t>c</a:t>
            </a:r>
            <a:r>
              <a:rPr lang="en-IN" sz="2200" b="0" i="0" u="none" strike="noStrike" cap="none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rPr>
              <a:t>apstone project can be implemented with different technologies and frameworks present for the operations.</a:t>
            </a:r>
            <a:endParaRPr sz="2200" b="0" i="0" u="none" strike="noStrike" cap="none">
              <a:solidFill>
                <a:srgbClr val="26262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12" name="Google Shape;412;p2"/>
          <p:cNvSpPr txBox="1"/>
          <p:nvPr/>
        </p:nvSpPr>
        <p:spPr>
          <a:xfrm>
            <a:off x="7256130" y="5569825"/>
            <a:ext cx="20511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Capstone</a:t>
            </a:r>
            <a:endParaRPr sz="2800" b="1" i="0" u="none" strike="noStrike" cap="non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13" name="Google Shape;413;p2"/>
          <p:cNvSpPr txBox="1"/>
          <p:nvPr/>
        </p:nvSpPr>
        <p:spPr>
          <a:xfrm>
            <a:off x="2450749" y="1286135"/>
            <a:ext cx="11451856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IN" sz="2200" b="0" i="0" u="none" strike="noStrike" cap="none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rPr>
              <a:t>A </a:t>
            </a:r>
            <a:r>
              <a:rPr lang="en-IN" sz="2200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rPr>
              <a:t>c</a:t>
            </a:r>
            <a:r>
              <a:rPr lang="en-IN" sz="2200" b="0" i="0" u="none" strike="noStrike" cap="none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rPr>
              <a:t>apstone project is </a:t>
            </a:r>
            <a:r>
              <a:rPr lang="en-IN" sz="2200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rPr>
              <a:t>a major</a:t>
            </a:r>
            <a:r>
              <a:rPr lang="en-IN" sz="2200" b="0" i="0" u="none" strike="noStrike" cap="none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rPr>
              <a:t> project that aims to deliver end-to-end functionality of a business application.</a:t>
            </a:r>
            <a:endParaRPr sz="2200" b="0" i="0" u="none" strike="noStrike" cap="none">
              <a:solidFill>
                <a:srgbClr val="26262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4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4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0"/>
                            </p:stCondLst>
                            <p:childTnLst>
                              <p:par>
                                <p:cTn id="22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4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4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4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0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500"/>
                            </p:stCondLst>
                            <p:childTnLst>
                              <p:par>
                                <p:cTn id="3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4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4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6000"/>
                            </p:stCondLst>
                            <p:childTnLst>
                              <p:par>
                                <p:cTn id="44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4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4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6500"/>
                            </p:stCondLst>
                            <p:childTnLst>
                              <p:par>
                                <p:cTn id="49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4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4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3"/>
          <p:cNvSpPr txBox="1">
            <a:spLocks noGrp="1"/>
          </p:cNvSpPr>
          <p:nvPr>
            <p:ph type="title"/>
          </p:nvPr>
        </p:nvSpPr>
        <p:spPr>
          <a:xfrm>
            <a:off x="-10160" y="229878"/>
            <a:ext cx="16276320" cy="687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IN">
                <a:solidFill>
                  <a:schemeClr val="dk1"/>
                </a:solidFill>
              </a:rPr>
              <a:t>Cloud Airlines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20" name="Google Shape;420;p3"/>
          <p:cNvSpPr txBox="1"/>
          <p:nvPr/>
        </p:nvSpPr>
        <p:spPr>
          <a:xfrm>
            <a:off x="1623915" y="1506534"/>
            <a:ext cx="12652308" cy="1446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IN" sz="2200" b="1" i="0" u="none" strike="noStrike" cap="none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rPr>
              <a:t>Agenda:</a:t>
            </a:r>
            <a:r>
              <a:rPr lang="en-IN" sz="2200" b="0" i="0" u="none" strike="noStrike" cap="none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400" b="0" i="0" u="none" strike="noStrike" cap="none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 b="0" i="0" u="none" strike="noStrike" cap="none">
              <a:solidFill>
                <a:srgbClr val="26262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200" b="0" i="0" u="none" strike="noStrike" cap="none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rPr>
              <a:t>Develop a comprehensive QA and test environment for an airline booking website and automate the whole testing process. </a:t>
            </a:r>
            <a:endParaRPr/>
          </a:p>
        </p:txBody>
      </p:sp>
      <p:sp>
        <p:nvSpPr>
          <p:cNvPr id="421" name="Google Shape;421;p3"/>
          <p:cNvSpPr txBox="1"/>
          <p:nvPr/>
        </p:nvSpPr>
        <p:spPr>
          <a:xfrm>
            <a:off x="5053423" y="3998039"/>
            <a:ext cx="6846900" cy="14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300"/>
              <a:buFont typeface="Arial"/>
              <a:buChar char="•"/>
            </a:pPr>
            <a:r>
              <a:rPr lang="en-IN" sz="2200" b="0" i="0" u="none" strike="noStrike" cap="none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rPr>
              <a:t>Browser-based end</a:t>
            </a:r>
            <a:r>
              <a:rPr lang="en-IN" sz="2200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IN" sz="2200" b="0" i="0" u="none" strike="noStrike" cap="none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rPr>
              <a:t>user testing </a:t>
            </a:r>
            <a:endParaRPr/>
          </a:p>
          <a:p>
            <a:pPr marL="342900" marR="0" lvl="0" indent="-342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300"/>
              <a:buFont typeface="Arial"/>
              <a:buChar char="•"/>
            </a:pPr>
            <a:r>
              <a:rPr lang="en-IN" sz="2200" b="0" i="0" u="none" strike="noStrike" cap="none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rPr>
              <a:t>Unit testing for backend elements of the website </a:t>
            </a:r>
            <a:endParaRPr/>
          </a:p>
          <a:p>
            <a:pPr marL="342900" marR="0" lvl="0" indent="-342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300"/>
              <a:buFont typeface="Arial"/>
              <a:buChar char="•"/>
            </a:pPr>
            <a:r>
              <a:rPr lang="en-IN" sz="2200" b="0" i="0" u="none" strike="noStrike" cap="none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rPr>
              <a:t>API testing on cloud</a:t>
            </a:r>
            <a:endParaRPr/>
          </a:p>
          <a:p>
            <a:pPr marL="342900" marR="0" lvl="0" indent="-342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300"/>
              <a:buFont typeface="Arial"/>
              <a:buChar char="•"/>
            </a:pPr>
            <a:r>
              <a:rPr lang="en-IN" sz="2200" b="0" i="0" u="none" strike="noStrike" cap="none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rPr>
              <a:t>Automating the whole testing process</a:t>
            </a:r>
            <a:endParaRPr sz="2200" b="0" i="0" u="none" strike="noStrike" cap="none">
              <a:solidFill>
                <a:srgbClr val="26262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22" name="Google Shape;422;p3"/>
          <p:cNvSpPr txBox="1"/>
          <p:nvPr/>
        </p:nvSpPr>
        <p:spPr>
          <a:xfrm>
            <a:off x="2544796" y="3228550"/>
            <a:ext cx="126522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200" b="0" i="0" u="none" strike="noStrike" cap="none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rPr>
              <a:t>This QA and test environment should be inclusive of the following testing layers: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 b="0" i="0" u="none" strike="noStrike" cap="none">
              <a:solidFill>
                <a:srgbClr val="26262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423" name="Google Shape;423;p3" descr="A close up of a sig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11434" y="6170851"/>
            <a:ext cx="2477277" cy="24772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1"/>
          <p:cNvSpPr txBox="1">
            <a:spLocks noGrp="1"/>
          </p:cNvSpPr>
          <p:nvPr>
            <p:ph type="title"/>
          </p:nvPr>
        </p:nvSpPr>
        <p:spPr>
          <a:xfrm>
            <a:off x="-10160" y="229878"/>
            <a:ext cx="16276320" cy="687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IN">
                <a:solidFill>
                  <a:schemeClr val="dk1"/>
                </a:solidFill>
              </a:rPr>
              <a:t>Cloud Airlines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30" name="Google Shape;430;p1"/>
          <p:cNvSpPr txBox="1"/>
          <p:nvPr/>
        </p:nvSpPr>
        <p:spPr>
          <a:xfrm>
            <a:off x="1295125" y="1817427"/>
            <a:ext cx="13995900" cy="55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IN" sz="2200" b="1" i="0" u="none" strike="noStrike" cap="none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rPr>
              <a:t>Background of the project:</a:t>
            </a:r>
            <a:endParaRPr sz="1400" b="0" i="0" u="none" strike="noStrike" cap="none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1" i="0" u="none" strike="noStrike" cap="none">
              <a:solidFill>
                <a:srgbClr val="26262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200" b="1" i="0" u="none" strike="noStrike" cap="none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rPr>
              <a:t>Cloud Airlines </a:t>
            </a:r>
            <a:r>
              <a:rPr lang="en-IN" sz="2200" b="0" i="0" u="none" strike="noStrike" cap="none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rPr>
              <a:t>is a ticket-booking portal that lets people book flights on their website. The website has the following features:</a:t>
            </a:r>
            <a:endParaRPr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 b="0" i="0" u="none" strike="noStrike" cap="none">
              <a:solidFill>
                <a:srgbClr val="26262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342900" marR="0" lvl="0" indent="-342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300"/>
              <a:buFont typeface="Arial"/>
              <a:buChar char="•"/>
            </a:pPr>
            <a:r>
              <a:rPr lang="en-IN" sz="2200" b="0" i="0" u="none" strike="noStrike" cap="none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rPr>
              <a:t>A search form in the homepage is used to enter the travel details like the date of travel, source, destination, and the number of passengers.</a:t>
            </a:r>
            <a:endParaRPr/>
          </a:p>
          <a:p>
            <a:pPr marL="342900" marR="0" lvl="0" indent="-342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300"/>
              <a:buFont typeface="Arial"/>
              <a:buChar char="•"/>
            </a:pPr>
            <a:r>
              <a:rPr lang="en-IN" sz="2200" b="0" i="0" u="none" strike="noStrike" cap="none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rPr>
              <a:t>Based on the travel details entered, it opens a page with the available flight details and their ticket prices.</a:t>
            </a:r>
            <a:endParaRPr/>
          </a:p>
          <a:p>
            <a:pPr marL="342900" marR="0" lvl="0" indent="-342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300"/>
              <a:buFont typeface="Arial"/>
              <a:buChar char="•"/>
            </a:pPr>
            <a:r>
              <a:rPr lang="en-IN" sz="2200" b="0" i="0" u="none" strike="noStrike" cap="none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rPr>
              <a:t>Once a person selects a flight to book, they will be taken to a register page where they must fill in their personal details. In the next page, the flight details are displayed and the payment is done via a dummy payment gateway. On completion, a confirmation page with the details of the booking is displayed.</a:t>
            </a:r>
            <a:endParaRPr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 b="0" i="0" u="none" strike="noStrike" cap="none">
              <a:solidFill>
                <a:srgbClr val="26262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200" b="0" i="0" u="none" strike="noStrike" cap="none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rPr>
              <a:t>The above website is already functional. The objective is to add a testing layer, which will ensure that every component of the website is passed through the QA.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61"/>
          <p:cNvSpPr txBox="1">
            <a:spLocks noGrp="1"/>
          </p:cNvSpPr>
          <p:nvPr>
            <p:ph type="title"/>
          </p:nvPr>
        </p:nvSpPr>
        <p:spPr>
          <a:xfrm>
            <a:off x="-10160" y="229878"/>
            <a:ext cx="16276320" cy="687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IN"/>
              <a:t>Project Development Flow</a:t>
            </a:r>
            <a:endParaRPr/>
          </a:p>
        </p:txBody>
      </p:sp>
      <p:sp>
        <p:nvSpPr>
          <p:cNvPr id="437" name="Google Shape;437;p61"/>
          <p:cNvSpPr/>
          <p:nvPr/>
        </p:nvSpPr>
        <p:spPr>
          <a:xfrm>
            <a:off x="1115007" y="2795412"/>
            <a:ext cx="4370525" cy="3437467"/>
          </a:xfrm>
          <a:custGeom>
            <a:avLst/>
            <a:gdLst/>
            <a:ahLst/>
            <a:cxnLst/>
            <a:rect l="l" t="t" r="r" b="b"/>
            <a:pathLst>
              <a:path w="843" h="664" extrusionOk="0">
                <a:moveTo>
                  <a:pt x="712" y="17"/>
                </a:moveTo>
                <a:cubicBezTo>
                  <a:pt x="684" y="6"/>
                  <a:pt x="653" y="0"/>
                  <a:pt x="623" y="0"/>
                </a:cubicBezTo>
                <a:cubicBezTo>
                  <a:pt x="592" y="0"/>
                  <a:pt x="562" y="6"/>
                  <a:pt x="534" y="17"/>
                </a:cubicBezTo>
                <a:cubicBezTo>
                  <a:pt x="450" y="51"/>
                  <a:pt x="403" y="124"/>
                  <a:pt x="403" y="219"/>
                </a:cubicBezTo>
                <a:cubicBezTo>
                  <a:pt x="403" y="444"/>
                  <a:pt x="403" y="444"/>
                  <a:pt x="403" y="444"/>
                </a:cubicBezTo>
                <a:cubicBezTo>
                  <a:pt x="403" y="490"/>
                  <a:pt x="386" y="533"/>
                  <a:pt x="357" y="562"/>
                </a:cubicBezTo>
                <a:cubicBezTo>
                  <a:pt x="329" y="590"/>
                  <a:pt x="290" y="605"/>
                  <a:pt x="243" y="605"/>
                </a:cubicBezTo>
                <a:cubicBezTo>
                  <a:pt x="0" y="605"/>
                  <a:pt x="0" y="605"/>
                  <a:pt x="0" y="605"/>
                </a:cubicBezTo>
                <a:cubicBezTo>
                  <a:pt x="0" y="664"/>
                  <a:pt x="0" y="664"/>
                  <a:pt x="0" y="664"/>
                </a:cubicBezTo>
                <a:cubicBezTo>
                  <a:pt x="243" y="664"/>
                  <a:pt x="243" y="664"/>
                  <a:pt x="243" y="664"/>
                </a:cubicBezTo>
                <a:cubicBezTo>
                  <a:pt x="305" y="664"/>
                  <a:pt x="359" y="643"/>
                  <a:pt x="399" y="603"/>
                </a:cubicBezTo>
                <a:cubicBezTo>
                  <a:pt x="439" y="563"/>
                  <a:pt x="462" y="505"/>
                  <a:pt x="462" y="444"/>
                </a:cubicBezTo>
                <a:cubicBezTo>
                  <a:pt x="462" y="219"/>
                  <a:pt x="462" y="219"/>
                  <a:pt x="462" y="219"/>
                </a:cubicBezTo>
                <a:cubicBezTo>
                  <a:pt x="462" y="150"/>
                  <a:pt x="497" y="95"/>
                  <a:pt x="556" y="72"/>
                </a:cubicBezTo>
                <a:cubicBezTo>
                  <a:pt x="576" y="64"/>
                  <a:pt x="599" y="59"/>
                  <a:pt x="623" y="59"/>
                </a:cubicBezTo>
                <a:cubicBezTo>
                  <a:pt x="646" y="59"/>
                  <a:pt x="669" y="64"/>
                  <a:pt x="690" y="72"/>
                </a:cubicBezTo>
                <a:cubicBezTo>
                  <a:pt x="749" y="95"/>
                  <a:pt x="784" y="150"/>
                  <a:pt x="784" y="219"/>
                </a:cubicBezTo>
                <a:cubicBezTo>
                  <a:pt x="784" y="420"/>
                  <a:pt x="784" y="420"/>
                  <a:pt x="784" y="420"/>
                </a:cubicBezTo>
                <a:cubicBezTo>
                  <a:pt x="843" y="420"/>
                  <a:pt x="843" y="420"/>
                  <a:pt x="843" y="420"/>
                </a:cubicBezTo>
                <a:cubicBezTo>
                  <a:pt x="843" y="219"/>
                  <a:pt x="843" y="219"/>
                  <a:pt x="843" y="219"/>
                </a:cubicBezTo>
                <a:cubicBezTo>
                  <a:pt x="843" y="124"/>
                  <a:pt x="795" y="51"/>
                  <a:pt x="712" y="1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62550" tIns="81275" rIns="162550" bIns="81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rgbClr val="44494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p61"/>
          <p:cNvSpPr/>
          <p:nvPr/>
        </p:nvSpPr>
        <p:spPr>
          <a:xfrm>
            <a:off x="5162070" y="5087055"/>
            <a:ext cx="2269067" cy="2173111"/>
          </a:xfrm>
          <a:custGeom>
            <a:avLst/>
            <a:gdLst/>
            <a:ahLst/>
            <a:cxnLst/>
            <a:rect l="l" t="t" r="r" b="b"/>
            <a:pathLst>
              <a:path w="440" h="420" extrusionOk="0">
                <a:moveTo>
                  <a:pt x="287" y="349"/>
                </a:moveTo>
                <a:cubicBezTo>
                  <a:pt x="266" y="357"/>
                  <a:pt x="243" y="361"/>
                  <a:pt x="220" y="361"/>
                </a:cubicBezTo>
                <a:cubicBezTo>
                  <a:pt x="196" y="361"/>
                  <a:pt x="173" y="357"/>
                  <a:pt x="153" y="349"/>
                </a:cubicBezTo>
                <a:cubicBezTo>
                  <a:pt x="94" y="325"/>
                  <a:pt x="59" y="270"/>
                  <a:pt x="59" y="202"/>
                </a:cubicBezTo>
                <a:cubicBezTo>
                  <a:pt x="59" y="0"/>
                  <a:pt x="59" y="0"/>
                  <a:pt x="59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202"/>
                  <a:pt x="0" y="202"/>
                  <a:pt x="0" y="202"/>
                </a:cubicBezTo>
                <a:cubicBezTo>
                  <a:pt x="0" y="296"/>
                  <a:pt x="48" y="370"/>
                  <a:pt x="131" y="403"/>
                </a:cubicBezTo>
                <a:cubicBezTo>
                  <a:pt x="159" y="414"/>
                  <a:pt x="189" y="420"/>
                  <a:pt x="220" y="420"/>
                </a:cubicBezTo>
                <a:cubicBezTo>
                  <a:pt x="250" y="420"/>
                  <a:pt x="281" y="414"/>
                  <a:pt x="309" y="403"/>
                </a:cubicBezTo>
                <a:cubicBezTo>
                  <a:pt x="392" y="370"/>
                  <a:pt x="440" y="296"/>
                  <a:pt x="440" y="202"/>
                </a:cubicBezTo>
                <a:cubicBezTo>
                  <a:pt x="440" y="0"/>
                  <a:pt x="440" y="0"/>
                  <a:pt x="440" y="0"/>
                </a:cubicBezTo>
                <a:cubicBezTo>
                  <a:pt x="381" y="0"/>
                  <a:pt x="381" y="0"/>
                  <a:pt x="381" y="0"/>
                </a:cubicBezTo>
                <a:cubicBezTo>
                  <a:pt x="381" y="202"/>
                  <a:pt x="381" y="202"/>
                  <a:pt x="381" y="202"/>
                </a:cubicBezTo>
                <a:cubicBezTo>
                  <a:pt x="381" y="270"/>
                  <a:pt x="346" y="325"/>
                  <a:pt x="287" y="34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62550" tIns="81275" rIns="162550" bIns="81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rgbClr val="44494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p61"/>
          <p:cNvSpPr/>
          <p:nvPr/>
        </p:nvSpPr>
        <p:spPr>
          <a:xfrm>
            <a:off x="7126336" y="2795412"/>
            <a:ext cx="2271890" cy="2173111"/>
          </a:xfrm>
          <a:custGeom>
            <a:avLst/>
            <a:gdLst/>
            <a:ahLst/>
            <a:cxnLst/>
            <a:rect l="l" t="t" r="r" b="b"/>
            <a:pathLst>
              <a:path w="440" h="420" extrusionOk="0">
                <a:moveTo>
                  <a:pt x="309" y="17"/>
                </a:moveTo>
                <a:cubicBezTo>
                  <a:pt x="281" y="6"/>
                  <a:pt x="250" y="0"/>
                  <a:pt x="220" y="0"/>
                </a:cubicBezTo>
                <a:cubicBezTo>
                  <a:pt x="189" y="0"/>
                  <a:pt x="159" y="6"/>
                  <a:pt x="131" y="17"/>
                </a:cubicBezTo>
                <a:cubicBezTo>
                  <a:pt x="48" y="51"/>
                  <a:pt x="0" y="124"/>
                  <a:pt x="0" y="219"/>
                </a:cubicBezTo>
                <a:cubicBezTo>
                  <a:pt x="0" y="420"/>
                  <a:pt x="0" y="420"/>
                  <a:pt x="0" y="420"/>
                </a:cubicBezTo>
                <a:cubicBezTo>
                  <a:pt x="59" y="420"/>
                  <a:pt x="59" y="420"/>
                  <a:pt x="59" y="420"/>
                </a:cubicBezTo>
                <a:cubicBezTo>
                  <a:pt x="59" y="219"/>
                  <a:pt x="59" y="219"/>
                  <a:pt x="59" y="219"/>
                </a:cubicBezTo>
                <a:cubicBezTo>
                  <a:pt x="59" y="150"/>
                  <a:pt x="94" y="95"/>
                  <a:pt x="153" y="72"/>
                </a:cubicBezTo>
                <a:cubicBezTo>
                  <a:pt x="173" y="64"/>
                  <a:pt x="196" y="59"/>
                  <a:pt x="220" y="59"/>
                </a:cubicBezTo>
                <a:cubicBezTo>
                  <a:pt x="243" y="59"/>
                  <a:pt x="266" y="64"/>
                  <a:pt x="287" y="72"/>
                </a:cubicBezTo>
                <a:cubicBezTo>
                  <a:pt x="346" y="95"/>
                  <a:pt x="381" y="150"/>
                  <a:pt x="381" y="219"/>
                </a:cubicBezTo>
                <a:cubicBezTo>
                  <a:pt x="381" y="420"/>
                  <a:pt x="381" y="420"/>
                  <a:pt x="381" y="420"/>
                </a:cubicBezTo>
                <a:cubicBezTo>
                  <a:pt x="440" y="420"/>
                  <a:pt x="440" y="420"/>
                  <a:pt x="440" y="420"/>
                </a:cubicBezTo>
                <a:cubicBezTo>
                  <a:pt x="440" y="219"/>
                  <a:pt x="440" y="219"/>
                  <a:pt x="440" y="219"/>
                </a:cubicBezTo>
                <a:cubicBezTo>
                  <a:pt x="440" y="124"/>
                  <a:pt x="392" y="51"/>
                  <a:pt x="309" y="17"/>
                </a:cubicBezTo>
                <a:close/>
              </a:path>
            </a:pathLst>
          </a:custGeom>
          <a:solidFill>
            <a:srgbClr val="757070"/>
          </a:solidFill>
          <a:ln>
            <a:noFill/>
          </a:ln>
        </p:spPr>
        <p:txBody>
          <a:bodyPr spcFirstLastPara="1" wrap="square" lIns="162550" tIns="81275" rIns="162550" bIns="81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rgbClr val="44494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0" name="Google Shape;440;p61"/>
          <p:cNvSpPr/>
          <p:nvPr/>
        </p:nvSpPr>
        <p:spPr>
          <a:xfrm>
            <a:off x="9093426" y="5087055"/>
            <a:ext cx="2271890" cy="2173111"/>
          </a:xfrm>
          <a:custGeom>
            <a:avLst/>
            <a:gdLst/>
            <a:ahLst/>
            <a:cxnLst/>
            <a:rect l="l" t="t" r="r" b="b"/>
            <a:pathLst>
              <a:path w="440" h="420" extrusionOk="0">
                <a:moveTo>
                  <a:pt x="287" y="349"/>
                </a:moveTo>
                <a:cubicBezTo>
                  <a:pt x="266" y="357"/>
                  <a:pt x="243" y="361"/>
                  <a:pt x="220" y="361"/>
                </a:cubicBezTo>
                <a:cubicBezTo>
                  <a:pt x="197" y="361"/>
                  <a:pt x="173" y="357"/>
                  <a:pt x="153" y="349"/>
                </a:cubicBezTo>
                <a:cubicBezTo>
                  <a:pt x="94" y="325"/>
                  <a:pt x="59" y="270"/>
                  <a:pt x="59" y="202"/>
                </a:cubicBezTo>
                <a:cubicBezTo>
                  <a:pt x="59" y="0"/>
                  <a:pt x="59" y="0"/>
                  <a:pt x="59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202"/>
                  <a:pt x="0" y="202"/>
                  <a:pt x="0" y="202"/>
                </a:cubicBezTo>
                <a:cubicBezTo>
                  <a:pt x="0" y="296"/>
                  <a:pt x="48" y="370"/>
                  <a:pt x="131" y="403"/>
                </a:cubicBezTo>
                <a:cubicBezTo>
                  <a:pt x="159" y="414"/>
                  <a:pt x="190" y="420"/>
                  <a:pt x="220" y="420"/>
                </a:cubicBezTo>
                <a:cubicBezTo>
                  <a:pt x="250" y="420"/>
                  <a:pt x="281" y="414"/>
                  <a:pt x="309" y="403"/>
                </a:cubicBezTo>
                <a:cubicBezTo>
                  <a:pt x="392" y="370"/>
                  <a:pt x="440" y="296"/>
                  <a:pt x="440" y="202"/>
                </a:cubicBezTo>
                <a:cubicBezTo>
                  <a:pt x="440" y="0"/>
                  <a:pt x="440" y="0"/>
                  <a:pt x="440" y="0"/>
                </a:cubicBezTo>
                <a:cubicBezTo>
                  <a:pt x="381" y="0"/>
                  <a:pt x="381" y="0"/>
                  <a:pt x="381" y="0"/>
                </a:cubicBezTo>
                <a:cubicBezTo>
                  <a:pt x="381" y="202"/>
                  <a:pt x="381" y="202"/>
                  <a:pt x="381" y="202"/>
                </a:cubicBezTo>
                <a:cubicBezTo>
                  <a:pt x="381" y="270"/>
                  <a:pt x="346" y="325"/>
                  <a:pt x="287" y="349"/>
                </a:cubicBezTo>
                <a:close/>
              </a:path>
            </a:pathLst>
          </a:custGeom>
          <a:solidFill>
            <a:srgbClr val="ED7D31"/>
          </a:solidFill>
          <a:ln>
            <a:noFill/>
          </a:ln>
        </p:spPr>
        <p:txBody>
          <a:bodyPr spcFirstLastPara="1" wrap="square" lIns="162550" tIns="81275" rIns="162550" bIns="81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rgbClr val="44494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" name="Google Shape;441;p61"/>
          <p:cNvSpPr/>
          <p:nvPr/>
        </p:nvSpPr>
        <p:spPr>
          <a:xfrm>
            <a:off x="3636976" y="3230034"/>
            <a:ext cx="1425223" cy="1428044"/>
          </a:xfrm>
          <a:prstGeom prst="ellipse">
            <a:avLst/>
          </a:prstGeom>
          <a:solidFill>
            <a:srgbClr val="9CC2E5"/>
          </a:solidFill>
          <a:ln>
            <a:noFill/>
          </a:ln>
        </p:spPr>
        <p:txBody>
          <a:bodyPr spcFirstLastPara="1" wrap="square" lIns="162550" tIns="81275" rIns="162550" bIns="81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rgbClr val="44494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2" name="Google Shape;442;p61"/>
          <p:cNvSpPr/>
          <p:nvPr/>
        </p:nvSpPr>
        <p:spPr>
          <a:xfrm>
            <a:off x="5568470" y="5408788"/>
            <a:ext cx="1425223" cy="1428044"/>
          </a:xfrm>
          <a:prstGeom prst="ellipse">
            <a:avLst/>
          </a:prstGeom>
          <a:solidFill>
            <a:srgbClr val="F4B081"/>
          </a:solidFill>
          <a:ln>
            <a:noFill/>
          </a:ln>
        </p:spPr>
        <p:txBody>
          <a:bodyPr spcFirstLastPara="1" wrap="square" lIns="162550" tIns="81275" rIns="162550" bIns="81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rgbClr val="44494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3" name="Google Shape;443;p61"/>
          <p:cNvSpPr/>
          <p:nvPr/>
        </p:nvSpPr>
        <p:spPr>
          <a:xfrm>
            <a:off x="7536944" y="3221568"/>
            <a:ext cx="1422400" cy="1428044"/>
          </a:xfrm>
          <a:prstGeom prst="ellipse">
            <a:avLst/>
          </a:prstGeom>
          <a:solidFill>
            <a:srgbClr val="AEABAB"/>
          </a:solidFill>
          <a:ln>
            <a:noFill/>
          </a:ln>
        </p:spPr>
        <p:txBody>
          <a:bodyPr spcFirstLastPara="1" wrap="square" lIns="162550" tIns="81275" rIns="162550" bIns="81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rgbClr val="44494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4" name="Google Shape;444;p61"/>
          <p:cNvSpPr/>
          <p:nvPr/>
        </p:nvSpPr>
        <p:spPr>
          <a:xfrm>
            <a:off x="9505471" y="5408788"/>
            <a:ext cx="1425223" cy="1428044"/>
          </a:xfrm>
          <a:prstGeom prst="ellipse">
            <a:avLst/>
          </a:prstGeom>
          <a:solidFill>
            <a:srgbClr val="F4B081"/>
          </a:solidFill>
          <a:ln>
            <a:noFill/>
          </a:ln>
        </p:spPr>
        <p:txBody>
          <a:bodyPr spcFirstLastPara="1" wrap="square" lIns="162550" tIns="81275" rIns="162550" bIns="81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rgbClr val="44494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" name="Google Shape;445;p61"/>
          <p:cNvSpPr/>
          <p:nvPr/>
        </p:nvSpPr>
        <p:spPr>
          <a:xfrm>
            <a:off x="11472559" y="3221569"/>
            <a:ext cx="1425223" cy="1428044"/>
          </a:xfrm>
          <a:prstGeom prst="ellipse">
            <a:avLst/>
          </a:prstGeom>
          <a:solidFill>
            <a:srgbClr val="9CC2E5"/>
          </a:solidFill>
          <a:ln>
            <a:noFill/>
          </a:ln>
        </p:spPr>
        <p:txBody>
          <a:bodyPr spcFirstLastPara="1" wrap="square" lIns="162550" tIns="81275" rIns="162550" bIns="81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rgbClr val="44494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6" name="Google Shape;446;p61"/>
          <p:cNvSpPr txBox="1"/>
          <p:nvPr/>
        </p:nvSpPr>
        <p:spPr>
          <a:xfrm>
            <a:off x="4503124" y="7404709"/>
            <a:ext cx="3618896" cy="4753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89" b="1" i="0" u="none" strike="noStrike" cap="none">
                <a:solidFill>
                  <a:srgbClr val="44494E"/>
                </a:solidFill>
                <a:latin typeface="Arial"/>
                <a:ea typeface="Arial"/>
                <a:cs typeface="Arial"/>
                <a:sym typeface="Arial"/>
              </a:rPr>
              <a:t>Unit Testing</a:t>
            </a:r>
            <a:endParaRPr sz="1956" b="0" i="0" u="none" strike="noStrike" cap="none">
              <a:solidFill>
                <a:srgbClr val="44494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7" name="Google Shape;447;p61"/>
          <p:cNvSpPr txBox="1"/>
          <p:nvPr/>
        </p:nvSpPr>
        <p:spPr>
          <a:xfrm>
            <a:off x="8435890" y="7378698"/>
            <a:ext cx="3618896" cy="4753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89" b="1" i="0" u="none" strike="noStrike" cap="none">
                <a:solidFill>
                  <a:srgbClr val="44494E"/>
                </a:solidFill>
                <a:latin typeface="Arial"/>
                <a:ea typeface="Arial"/>
                <a:cs typeface="Arial"/>
                <a:sym typeface="Arial"/>
              </a:rPr>
              <a:t>API Testing</a:t>
            </a:r>
            <a:endParaRPr sz="1956" b="0" i="0" u="none" strike="noStrike" cap="none">
              <a:solidFill>
                <a:srgbClr val="44494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8" name="Google Shape;448;p61"/>
          <p:cNvSpPr txBox="1"/>
          <p:nvPr/>
        </p:nvSpPr>
        <p:spPr>
          <a:xfrm>
            <a:off x="2416586" y="2077664"/>
            <a:ext cx="3618896" cy="4753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89" b="1" i="0" u="none" strike="noStrike" cap="none">
                <a:solidFill>
                  <a:srgbClr val="44494E"/>
                </a:solidFill>
                <a:latin typeface="Arial"/>
                <a:ea typeface="Arial"/>
                <a:cs typeface="Arial"/>
                <a:sym typeface="Arial"/>
              </a:rPr>
              <a:t>Web </a:t>
            </a:r>
            <a:r>
              <a:rPr lang="en-IN" sz="2489" b="1">
                <a:solidFill>
                  <a:srgbClr val="44494E"/>
                </a:solidFill>
              </a:rPr>
              <a:t>A</a:t>
            </a:r>
            <a:r>
              <a:rPr lang="en-IN" sz="2489" b="1" i="0" u="none" strike="noStrike" cap="none">
                <a:solidFill>
                  <a:srgbClr val="44494E"/>
                </a:solidFill>
                <a:latin typeface="Arial"/>
                <a:ea typeface="Arial"/>
                <a:cs typeface="Arial"/>
                <a:sym typeface="Arial"/>
              </a:rPr>
              <a:t>utomation</a:t>
            </a:r>
            <a:endParaRPr sz="1956" b="0" i="0" u="none" strike="noStrike" cap="none">
              <a:solidFill>
                <a:srgbClr val="44494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9" name="Google Shape;449;p61"/>
          <p:cNvSpPr txBox="1"/>
          <p:nvPr/>
        </p:nvSpPr>
        <p:spPr>
          <a:xfrm>
            <a:off x="6330962" y="2077663"/>
            <a:ext cx="3618896" cy="4753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89" b="1" i="0" u="none" strike="noStrike" cap="none">
                <a:solidFill>
                  <a:srgbClr val="44494E"/>
                </a:solidFill>
                <a:latin typeface="Arial"/>
                <a:ea typeface="Arial"/>
                <a:cs typeface="Arial"/>
                <a:sym typeface="Arial"/>
              </a:rPr>
              <a:t>API Creation</a:t>
            </a:r>
            <a:endParaRPr sz="1956" b="0" i="0" u="none" strike="noStrike" cap="none">
              <a:solidFill>
                <a:srgbClr val="44494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0" name="Google Shape;450;p61"/>
          <p:cNvSpPr txBox="1"/>
          <p:nvPr/>
        </p:nvSpPr>
        <p:spPr>
          <a:xfrm>
            <a:off x="10245338" y="2043804"/>
            <a:ext cx="3618896" cy="4753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89" b="1" i="0" u="none" strike="noStrike" cap="none">
                <a:solidFill>
                  <a:srgbClr val="44494E"/>
                </a:solidFill>
                <a:latin typeface="Arial"/>
                <a:ea typeface="Arial"/>
                <a:cs typeface="Arial"/>
                <a:sym typeface="Arial"/>
              </a:rPr>
              <a:t>Process Automation</a:t>
            </a:r>
            <a:endParaRPr sz="1956" b="0" i="0" u="none" strike="noStrike" cap="none">
              <a:solidFill>
                <a:srgbClr val="44494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1" name="Google Shape;451;p61"/>
          <p:cNvSpPr/>
          <p:nvPr/>
        </p:nvSpPr>
        <p:spPr>
          <a:xfrm flipH="1">
            <a:off x="11061556" y="2804480"/>
            <a:ext cx="4370525" cy="3437467"/>
          </a:xfrm>
          <a:custGeom>
            <a:avLst/>
            <a:gdLst/>
            <a:ahLst/>
            <a:cxnLst/>
            <a:rect l="l" t="t" r="r" b="b"/>
            <a:pathLst>
              <a:path w="843" h="664" extrusionOk="0">
                <a:moveTo>
                  <a:pt x="712" y="17"/>
                </a:moveTo>
                <a:cubicBezTo>
                  <a:pt x="684" y="6"/>
                  <a:pt x="653" y="0"/>
                  <a:pt x="623" y="0"/>
                </a:cubicBezTo>
                <a:cubicBezTo>
                  <a:pt x="592" y="0"/>
                  <a:pt x="562" y="6"/>
                  <a:pt x="534" y="17"/>
                </a:cubicBezTo>
                <a:cubicBezTo>
                  <a:pt x="450" y="51"/>
                  <a:pt x="403" y="124"/>
                  <a:pt x="403" y="219"/>
                </a:cubicBezTo>
                <a:cubicBezTo>
                  <a:pt x="403" y="444"/>
                  <a:pt x="403" y="444"/>
                  <a:pt x="403" y="444"/>
                </a:cubicBezTo>
                <a:cubicBezTo>
                  <a:pt x="403" y="490"/>
                  <a:pt x="386" y="533"/>
                  <a:pt x="357" y="562"/>
                </a:cubicBezTo>
                <a:cubicBezTo>
                  <a:pt x="329" y="590"/>
                  <a:pt x="290" y="605"/>
                  <a:pt x="243" y="605"/>
                </a:cubicBezTo>
                <a:cubicBezTo>
                  <a:pt x="0" y="605"/>
                  <a:pt x="0" y="605"/>
                  <a:pt x="0" y="605"/>
                </a:cubicBezTo>
                <a:cubicBezTo>
                  <a:pt x="0" y="664"/>
                  <a:pt x="0" y="664"/>
                  <a:pt x="0" y="664"/>
                </a:cubicBezTo>
                <a:cubicBezTo>
                  <a:pt x="243" y="664"/>
                  <a:pt x="243" y="664"/>
                  <a:pt x="243" y="664"/>
                </a:cubicBezTo>
                <a:cubicBezTo>
                  <a:pt x="305" y="664"/>
                  <a:pt x="359" y="643"/>
                  <a:pt x="399" y="603"/>
                </a:cubicBezTo>
                <a:cubicBezTo>
                  <a:pt x="439" y="563"/>
                  <a:pt x="462" y="505"/>
                  <a:pt x="462" y="444"/>
                </a:cubicBezTo>
                <a:cubicBezTo>
                  <a:pt x="462" y="219"/>
                  <a:pt x="462" y="219"/>
                  <a:pt x="462" y="219"/>
                </a:cubicBezTo>
                <a:cubicBezTo>
                  <a:pt x="462" y="150"/>
                  <a:pt x="497" y="95"/>
                  <a:pt x="556" y="72"/>
                </a:cubicBezTo>
                <a:cubicBezTo>
                  <a:pt x="576" y="64"/>
                  <a:pt x="599" y="59"/>
                  <a:pt x="623" y="59"/>
                </a:cubicBezTo>
                <a:cubicBezTo>
                  <a:pt x="646" y="59"/>
                  <a:pt x="669" y="64"/>
                  <a:pt x="690" y="72"/>
                </a:cubicBezTo>
                <a:cubicBezTo>
                  <a:pt x="749" y="95"/>
                  <a:pt x="784" y="150"/>
                  <a:pt x="784" y="219"/>
                </a:cubicBezTo>
                <a:cubicBezTo>
                  <a:pt x="784" y="420"/>
                  <a:pt x="784" y="420"/>
                  <a:pt x="784" y="420"/>
                </a:cubicBezTo>
                <a:cubicBezTo>
                  <a:pt x="843" y="420"/>
                  <a:pt x="843" y="420"/>
                  <a:pt x="843" y="420"/>
                </a:cubicBezTo>
                <a:cubicBezTo>
                  <a:pt x="843" y="219"/>
                  <a:pt x="843" y="219"/>
                  <a:pt x="843" y="219"/>
                </a:cubicBezTo>
                <a:cubicBezTo>
                  <a:pt x="843" y="124"/>
                  <a:pt x="795" y="51"/>
                  <a:pt x="712" y="1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62550" tIns="81275" rIns="162550" bIns="81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rgbClr val="44494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2" name="Google Shape;452;p61"/>
          <p:cNvSpPr/>
          <p:nvPr/>
        </p:nvSpPr>
        <p:spPr>
          <a:xfrm>
            <a:off x="3983513" y="3669797"/>
            <a:ext cx="732148" cy="5678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200" b="1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/>
          </a:p>
        </p:txBody>
      </p:sp>
      <p:sp>
        <p:nvSpPr>
          <p:cNvPr id="453" name="Google Shape;453;p61"/>
          <p:cNvSpPr/>
          <p:nvPr/>
        </p:nvSpPr>
        <p:spPr>
          <a:xfrm>
            <a:off x="7882070" y="3598028"/>
            <a:ext cx="732148" cy="5678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200" b="1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endParaRPr/>
          </a:p>
        </p:txBody>
      </p:sp>
      <p:sp>
        <p:nvSpPr>
          <p:cNvPr id="454" name="Google Shape;454;p61"/>
          <p:cNvSpPr/>
          <p:nvPr/>
        </p:nvSpPr>
        <p:spPr>
          <a:xfrm>
            <a:off x="9891965" y="5889671"/>
            <a:ext cx="732148" cy="5678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200" b="1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04</a:t>
            </a:r>
            <a:endParaRPr/>
          </a:p>
        </p:txBody>
      </p:sp>
      <p:sp>
        <p:nvSpPr>
          <p:cNvPr id="455" name="Google Shape;455;p61"/>
          <p:cNvSpPr/>
          <p:nvPr/>
        </p:nvSpPr>
        <p:spPr>
          <a:xfrm>
            <a:off x="11819096" y="3599847"/>
            <a:ext cx="732148" cy="5678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200" b="1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05</a:t>
            </a:r>
            <a:endParaRPr/>
          </a:p>
        </p:txBody>
      </p:sp>
      <p:sp>
        <p:nvSpPr>
          <p:cNvPr id="456" name="Google Shape;456;p61"/>
          <p:cNvSpPr/>
          <p:nvPr/>
        </p:nvSpPr>
        <p:spPr>
          <a:xfrm>
            <a:off x="5915007" y="5838871"/>
            <a:ext cx="732148" cy="5678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200" b="1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4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4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4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4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500"/>
                            </p:stCondLst>
                            <p:childTnLst>
                              <p:par>
                                <p:cTn id="31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4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4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000"/>
                            </p:stCondLst>
                            <p:childTnLst>
                              <p:par>
                                <p:cTn id="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4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500"/>
                            </p:stCondLst>
                            <p:childTnLst>
                              <p:par>
                                <p:cTn id="44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4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4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60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4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7000"/>
                            </p:stCondLst>
                            <p:childTnLst>
                              <p:par>
                                <p:cTn id="5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4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/>
                                        <p:tgtEl>
                                          <p:spTgt spid="4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7500"/>
                            </p:stCondLst>
                            <p:childTnLst>
                              <p:par>
                                <p:cTn id="5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4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8500"/>
                            </p:stCondLst>
                            <p:childTnLst>
                              <p:par>
                                <p:cTn id="6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4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62"/>
          <p:cNvSpPr txBox="1">
            <a:spLocks noGrp="1"/>
          </p:cNvSpPr>
          <p:nvPr>
            <p:ph type="title"/>
          </p:nvPr>
        </p:nvSpPr>
        <p:spPr>
          <a:xfrm>
            <a:off x="-10160" y="229878"/>
            <a:ext cx="16276320" cy="687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IN"/>
              <a:t>Technologies</a:t>
            </a:r>
            <a:endParaRPr/>
          </a:p>
        </p:txBody>
      </p:sp>
      <p:grpSp>
        <p:nvGrpSpPr>
          <p:cNvPr id="463" name="Google Shape;463;p62"/>
          <p:cNvGrpSpPr/>
          <p:nvPr/>
        </p:nvGrpSpPr>
        <p:grpSpPr>
          <a:xfrm>
            <a:off x="6315723" y="1236318"/>
            <a:ext cx="1374318" cy="2667150"/>
            <a:chOff x="6412510" y="844436"/>
            <a:chExt cx="1662414" cy="3208409"/>
          </a:xfrm>
        </p:grpSpPr>
        <p:sp>
          <p:nvSpPr>
            <p:cNvPr id="464" name="Google Shape;464;p62"/>
            <p:cNvSpPr/>
            <p:nvPr/>
          </p:nvSpPr>
          <p:spPr>
            <a:xfrm rot="10800000">
              <a:off x="6667607" y="844436"/>
              <a:ext cx="1407317" cy="2055334"/>
            </a:xfrm>
            <a:custGeom>
              <a:avLst/>
              <a:gdLst/>
              <a:ahLst/>
              <a:cxnLst/>
              <a:rect l="l" t="t" r="r" b="b"/>
              <a:pathLst>
                <a:path w="695" h="1015" extrusionOk="0">
                  <a:moveTo>
                    <a:pt x="173" y="1015"/>
                  </a:moveTo>
                  <a:cubicBezTo>
                    <a:pt x="0" y="1015"/>
                    <a:pt x="0" y="1015"/>
                    <a:pt x="0" y="1015"/>
                  </a:cubicBezTo>
                  <a:cubicBezTo>
                    <a:pt x="0" y="624"/>
                    <a:pt x="0" y="624"/>
                    <a:pt x="0" y="624"/>
                  </a:cubicBezTo>
                  <a:cubicBezTo>
                    <a:pt x="0" y="545"/>
                    <a:pt x="65" y="481"/>
                    <a:pt x="144" y="481"/>
                  </a:cubicBezTo>
                  <a:cubicBezTo>
                    <a:pt x="522" y="481"/>
                    <a:pt x="522" y="481"/>
                    <a:pt x="522" y="481"/>
                  </a:cubicBezTo>
                  <a:cubicBezTo>
                    <a:pt x="520" y="1"/>
                    <a:pt x="520" y="1"/>
                    <a:pt x="520" y="1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695" y="509"/>
                    <a:pt x="695" y="509"/>
                    <a:pt x="695" y="509"/>
                  </a:cubicBezTo>
                  <a:cubicBezTo>
                    <a:pt x="695" y="547"/>
                    <a:pt x="680" y="583"/>
                    <a:pt x="653" y="611"/>
                  </a:cubicBezTo>
                  <a:cubicBezTo>
                    <a:pt x="626" y="638"/>
                    <a:pt x="590" y="653"/>
                    <a:pt x="552" y="653"/>
                  </a:cubicBezTo>
                  <a:cubicBezTo>
                    <a:pt x="173" y="653"/>
                    <a:pt x="173" y="653"/>
                    <a:pt x="173" y="653"/>
                  </a:cubicBezTo>
                  <a:lnTo>
                    <a:pt x="173" y="1015"/>
                  </a:lnTo>
                  <a:close/>
                </a:path>
              </a:pathLst>
            </a:custGeom>
            <a:solidFill>
              <a:srgbClr val="F4B08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65;p62"/>
            <p:cNvSpPr/>
            <p:nvPr/>
          </p:nvSpPr>
          <p:spPr>
            <a:xfrm rot="10800000">
              <a:off x="6412510" y="2995645"/>
              <a:ext cx="820079" cy="1057200"/>
            </a:xfrm>
            <a:custGeom>
              <a:avLst/>
              <a:gdLst/>
              <a:ahLst/>
              <a:cxnLst/>
              <a:rect l="l" t="t" r="r" b="b"/>
              <a:pathLst>
                <a:path w="405" h="522" extrusionOk="0">
                  <a:moveTo>
                    <a:pt x="297" y="78"/>
                  </a:moveTo>
                  <a:cubicBezTo>
                    <a:pt x="189" y="0"/>
                    <a:pt x="93" y="73"/>
                    <a:pt x="82" y="81"/>
                  </a:cubicBezTo>
                  <a:cubicBezTo>
                    <a:pt x="71" y="90"/>
                    <a:pt x="11" y="138"/>
                    <a:pt x="5" y="220"/>
                  </a:cubicBezTo>
                  <a:cubicBezTo>
                    <a:pt x="0" y="302"/>
                    <a:pt x="57" y="383"/>
                    <a:pt x="57" y="383"/>
                  </a:cubicBezTo>
                  <a:cubicBezTo>
                    <a:pt x="73" y="414"/>
                    <a:pt x="73" y="414"/>
                    <a:pt x="73" y="414"/>
                  </a:cubicBezTo>
                  <a:cubicBezTo>
                    <a:pt x="79" y="425"/>
                    <a:pt x="82" y="439"/>
                    <a:pt x="85" y="452"/>
                  </a:cubicBezTo>
                  <a:cubicBezTo>
                    <a:pt x="89" y="472"/>
                    <a:pt x="90" y="497"/>
                    <a:pt x="101" y="515"/>
                  </a:cubicBezTo>
                  <a:cubicBezTo>
                    <a:pt x="103" y="518"/>
                    <a:pt x="105" y="520"/>
                    <a:pt x="107" y="522"/>
                  </a:cubicBezTo>
                  <a:cubicBezTo>
                    <a:pt x="281" y="522"/>
                    <a:pt x="281" y="522"/>
                    <a:pt x="281" y="522"/>
                  </a:cubicBezTo>
                  <a:cubicBezTo>
                    <a:pt x="295" y="503"/>
                    <a:pt x="294" y="484"/>
                    <a:pt x="298" y="461"/>
                  </a:cubicBezTo>
                  <a:cubicBezTo>
                    <a:pt x="302" y="434"/>
                    <a:pt x="314" y="410"/>
                    <a:pt x="327" y="387"/>
                  </a:cubicBezTo>
                  <a:cubicBezTo>
                    <a:pt x="331" y="380"/>
                    <a:pt x="363" y="316"/>
                    <a:pt x="370" y="297"/>
                  </a:cubicBezTo>
                  <a:cubicBezTo>
                    <a:pt x="377" y="278"/>
                    <a:pt x="405" y="157"/>
                    <a:pt x="297" y="78"/>
                  </a:cubicBezTo>
                  <a:close/>
                </a:path>
              </a:pathLst>
            </a:custGeom>
            <a:solidFill>
              <a:srgbClr val="F4B08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p62"/>
            <p:cNvSpPr/>
            <p:nvPr/>
          </p:nvSpPr>
          <p:spPr>
            <a:xfrm rot="10800000">
              <a:off x="6701849" y="2995645"/>
              <a:ext cx="284203" cy="572686"/>
            </a:xfrm>
            <a:custGeom>
              <a:avLst/>
              <a:gdLst/>
              <a:ahLst/>
              <a:cxnLst/>
              <a:rect l="l" t="t" r="r" b="b"/>
              <a:pathLst>
                <a:path w="140" h="283" extrusionOk="0">
                  <a:moveTo>
                    <a:pt x="26" y="283"/>
                  </a:moveTo>
                  <a:cubicBezTo>
                    <a:pt x="11" y="30"/>
                    <a:pt x="11" y="30"/>
                    <a:pt x="11" y="30"/>
                  </a:cubicBezTo>
                  <a:cubicBezTo>
                    <a:pt x="26" y="58"/>
                    <a:pt x="26" y="58"/>
                    <a:pt x="26" y="58"/>
                  </a:cubicBezTo>
                  <a:cubicBezTo>
                    <a:pt x="27" y="60"/>
                    <a:pt x="29" y="61"/>
                    <a:pt x="31" y="60"/>
                  </a:cubicBezTo>
                  <a:cubicBezTo>
                    <a:pt x="32" y="60"/>
                    <a:pt x="34" y="59"/>
                    <a:pt x="35" y="57"/>
                  </a:cubicBezTo>
                  <a:cubicBezTo>
                    <a:pt x="51" y="20"/>
                    <a:pt x="51" y="20"/>
                    <a:pt x="51" y="20"/>
                  </a:cubicBezTo>
                  <a:cubicBezTo>
                    <a:pt x="68" y="59"/>
                    <a:pt x="68" y="59"/>
                    <a:pt x="68" y="59"/>
                  </a:cubicBezTo>
                  <a:cubicBezTo>
                    <a:pt x="69" y="61"/>
                    <a:pt x="71" y="63"/>
                    <a:pt x="72" y="63"/>
                  </a:cubicBezTo>
                  <a:cubicBezTo>
                    <a:pt x="74" y="63"/>
                    <a:pt x="76" y="61"/>
                    <a:pt x="77" y="60"/>
                  </a:cubicBezTo>
                  <a:cubicBezTo>
                    <a:pt x="94" y="21"/>
                    <a:pt x="94" y="21"/>
                    <a:pt x="94" y="21"/>
                  </a:cubicBezTo>
                  <a:cubicBezTo>
                    <a:pt x="106" y="56"/>
                    <a:pt x="106" y="56"/>
                    <a:pt x="106" y="56"/>
                  </a:cubicBezTo>
                  <a:cubicBezTo>
                    <a:pt x="107" y="58"/>
                    <a:pt x="108" y="60"/>
                    <a:pt x="110" y="60"/>
                  </a:cubicBezTo>
                  <a:cubicBezTo>
                    <a:pt x="112" y="60"/>
                    <a:pt x="113" y="59"/>
                    <a:pt x="114" y="57"/>
                  </a:cubicBezTo>
                  <a:cubicBezTo>
                    <a:pt x="129" y="31"/>
                    <a:pt x="129" y="31"/>
                    <a:pt x="129" y="31"/>
                  </a:cubicBezTo>
                  <a:cubicBezTo>
                    <a:pt x="112" y="283"/>
                    <a:pt x="112" y="283"/>
                    <a:pt x="112" y="283"/>
                  </a:cubicBezTo>
                  <a:cubicBezTo>
                    <a:pt x="122" y="283"/>
                    <a:pt x="122" y="283"/>
                    <a:pt x="122" y="283"/>
                  </a:cubicBezTo>
                  <a:cubicBezTo>
                    <a:pt x="140" y="8"/>
                    <a:pt x="140" y="8"/>
                    <a:pt x="140" y="8"/>
                  </a:cubicBezTo>
                  <a:cubicBezTo>
                    <a:pt x="140" y="5"/>
                    <a:pt x="139" y="2"/>
                    <a:pt x="137" y="2"/>
                  </a:cubicBezTo>
                  <a:cubicBezTo>
                    <a:pt x="135" y="1"/>
                    <a:pt x="132" y="2"/>
                    <a:pt x="131" y="4"/>
                  </a:cubicBezTo>
                  <a:cubicBezTo>
                    <a:pt x="111" y="41"/>
                    <a:pt x="111" y="41"/>
                    <a:pt x="111" y="41"/>
                  </a:cubicBezTo>
                  <a:cubicBezTo>
                    <a:pt x="99" y="5"/>
                    <a:pt x="99" y="5"/>
                    <a:pt x="99" y="5"/>
                  </a:cubicBezTo>
                  <a:cubicBezTo>
                    <a:pt x="98" y="3"/>
                    <a:pt x="97" y="1"/>
                    <a:pt x="95" y="1"/>
                  </a:cubicBezTo>
                  <a:cubicBezTo>
                    <a:pt x="93" y="1"/>
                    <a:pt x="91" y="2"/>
                    <a:pt x="90" y="4"/>
                  </a:cubicBezTo>
                  <a:cubicBezTo>
                    <a:pt x="73" y="44"/>
                    <a:pt x="73" y="44"/>
                    <a:pt x="73" y="44"/>
                  </a:cubicBezTo>
                  <a:cubicBezTo>
                    <a:pt x="55" y="4"/>
                    <a:pt x="55" y="4"/>
                    <a:pt x="55" y="4"/>
                  </a:cubicBezTo>
                  <a:cubicBezTo>
                    <a:pt x="55" y="2"/>
                    <a:pt x="53" y="1"/>
                    <a:pt x="51" y="1"/>
                  </a:cubicBezTo>
                  <a:cubicBezTo>
                    <a:pt x="49" y="1"/>
                    <a:pt x="48" y="2"/>
                    <a:pt x="47" y="4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7" y="1"/>
                    <a:pt x="5" y="0"/>
                    <a:pt x="3" y="1"/>
                  </a:cubicBezTo>
                  <a:cubicBezTo>
                    <a:pt x="1" y="2"/>
                    <a:pt x="0" y="5"/>
                    <a:pt x="0" y="8"/>
                  </a:cubicBezTo>
                  <a:cubicBezTo>
                    <a:pt x="16" y="283"/>
                    <a:pt x="16" y="283"/>
                    <a:pt x="16" y="283"/>
                  </a:cubicBezTo>
                  <a:lnTo>
                    <a:pt x="26" y="283"/>
                  </a:lnTo>
                  <a:close/>
                </a:path>
              </a:pathLst>
            </a:custGeom>
            <a:solidFill>
              <a:srgbClr val="5D4A4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62"/>
            <p:cNvSpPr/>
            <p:nvPr/>
          </p:nvSpPr>
          <p:spPr>
            <a:xfrm rot="10800000">
              <a:off x="6670175" y="2918602"/>
              <a:ext cx="347549" cy="52218"/>
            </a:xfrm>
            <a:prstGeom prst="rect">
              <a:avLst/>
            </a:prstGeom>
            <a:solidFill>
              <a:srgbClr val="60876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8" name="Google Shape;468;p62"/>
          <p:cNvGrpSpPr/>
          <p:nvPr/>
        </p:nvGrpSpPr>
        <p:grpSpPr>
          <a:xfrm>
            <a:off x="7957844" y="1258266"/>
            <a:ext cx="2272367" cy="2518640"/>
            <a:chOff x="8567999" y="844436"/>
            <a:chExt cx="2748720" cy="3046619"/>
          </a:xfrm>
        </p:grpSpPr>
        <p:sp>
          <p:nvSpPr>
            <p:cNvPr id="469" name="Google Shape;469;p62"/>
            <p:cNvSpPr/>
            <p:nvPr/>
          </p:nvSpPr>
          <p:spPr>
            <a:xfrm rot="10800000">
              <a:off x="8567999" y="844436"/>
              <a:ext cx="2536424" cy="1889263"/>
            </a:xfrm>
            <a:custGeom>
              <a:avLst/>
              <a:gdLst/>
              <a:ahLst/>
              <a:cxnLst/>
              <a:rect l="l" t="t" r="r" b="b"/>
              <a:pathLst>
                <a:path w="1253" h="933" extrusionOk="0">
                  <a:moveTo>
                    <a:pt x="1253" y="933"/>
                  </a:moveTo>
                  <a:cubicBezTo>
                    <a:pt x="1081" y="933"/>
                    <a:pt x="1081" y="933"/>
                    <a:pt x="1081" y="933"/>
                  </a:cubicBezTo>
                  <a:cubicBezTo>
                    <a:pt x="1081" y="495"/>
                    <a:pt x="1081" y="495"/>
                    <a:pt x="1081" y="495"/>
                  </a:cubicBezTo>
                  <a:cubicBezTo>
                    <a:pt x="144" y="490"/>
                    <a:pt x="144" y="490"/>
                    <a:pt x="144" y="490"/>
                  </a:cubicBezTo>
                  <a:cubicBezTo>
                    <a:pt x="65" y="489"/>
                    <a:pt x="0" y="425"/>
                    <a:pt x="0" y="34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3" y="0"/>
                    <a:pt x="173" y="0"/>
                    <a:pt x="173" y="0"/>
                  </a:cubicBezTo>
                  <a:cubicBezTo>
                    <a:pt x="173" y="318"/>
                    <a:pt x="173" y="318"/>
                    <a:pt x="173" y="318"/>
                  </a:cubicBezTo>
                  <a:cubicBezTo>
                    <a:pt x="1110" y="323"/>
                    <a:pt x="1110" y="323"/>
                    <a:pt x="1110" y="323"/>
                  </a:cubicBezTo>
                  <a:cubicBezTo>
                    <a:pt x="1189" y="323"/>
                    <a:pt x="1253" y="387"/>
                    <a:pt x="1253" y="466"/>
                  </a:cubicBezTo>
                  <a:lnTo>
                    <a:pt x="1253" y="933"/>
                  </a:lnTo>
                  <a:close/>
                </a:path>
              </a:pathLst>
            </a:custGeom>
            <a:solidFill>
              <a:srgbClr val="F2AC4C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62"/>
            <p:cNvSpPr/>
            <p:nvPr/>
          </p:nvSpPr>
          <p:spPr>
            <a:xfrm rot="10800000">
              <a:off x="10497496" y="2832999"/>
              <a:ext cx="819223" cy="1058056"/>
            </a:xfrm>
            <a:custGeom>
              <a:avLst/>
              <a:gdLst/>
              <a:ahLst/>
              <a:cxnLst/>
              <a:rect l="l" t="t" r="r" b="b"/>
              <a:pathLst>
                <a:path w="405" h="522" extrusionOk="0">
                  <a:moveTo>
                    <a:pt x="297" y="79"/>
                  </a:moveTo>
                  <a:cubicBezTo>
                    <a:pt x="189" y="0"/>
                    <a:pt x="93" y="73"/>
                    <a:pt x="81" y="82"/>
                  </a:cubicBezTo>
                  <a:cubicBezTo>
                    <a:pt x="70" y="90"/>
                    <a:pt x="11" y="138"/>
                    <a:pt x="5" y="220"/>
                  </a:cubicBezTo>
                  <a:cubicBezTo>
                    <a:pt x="0" y="303"/>
                    <a:pt x="57" y="384"/>
                    <a:pt x="57" y="384"/>
                  </a:cubicBezTo>
                  <a:cubicBezTo>
                    <a:pt x="73" y="414"/>
                    <a:pt x="73" y="414"/>
                    <a:pt x="73" y="414"/>
                  </a:cubicBezTo>
                  <a:cubicBezTo>
                    <a:pt x="78" y="425"/>
                    <a:pt x="82" y="440"/>
                    <a:pt x="85" y="452"/>
                  </a:cubicBezTo>
                  <a:cubicBezTo>
                    <a:pt x="89" y="473"/>
                    <a:pt x="90" y="497"/>
                    <a:pt x="101" y="516"/>
                  </a:cubicBezTo>
                  <a:cubicBezTo>
                    <a:pt x="103" y="518"/>
                    <a:pt x="104" y="520"/>
                    <a:pt x="106" y="522"/>
                  </a:cubicBezTo>
                  <a:cubicBezTo>
                    <a:pt x="281" y="522"/>
                    <a:pt x="281" y="522"/>
                    <a:pt x="281" y="522"/>
                  </a:cubicBezTo>
                  <a:cubicBezTo>
                    <a:pt x="295" y="504"/>
                    <a:pt x="294" y="485"/>
                    <a:pt x="298" y="462"/>
                  </a:cubicBezTo>
                  <a:cubicBezTo>
                    <a:pt x="302" y="435"/>
                    <a:pt x="314" y="411"/>
                    <a:pt x="327" y="387"/>
                  </a:cubicBezTo>
                  <a:cubicBezTo>
                    <a:pt x="331" y="380"/>
                    <a:pt x="363" y="317"/>
                    <a:pt x="370" y="297"/>
                  </a:cubicBezTo>
                  <a:cubicBezTo>
                    <a:pt x="377" y="278"/>
                    <a:pt x="405" y="157"/>
                    <a:pt x="297" y="79"/>
                  </a:cubicBezTo>
                  <a:close/>
                </a:path>
              </a:pathLst>
            </a:custGeom>
            <a:solidFill>
              <a:srgbClr val="F2AC4C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p62"/>
            <p:cNvSpPr/>
            <p:nvPr/>
          </p:nvSpPr>
          <p:spPr>
            <a:xfrm rot="10800000">
              <a:off x="10786835" y="2832999"/>
              <a:ext cx="283347" cy="571830"/>
            </a:xfrm>
            <a:custGeom>
              <a:avLst/>
              <a:gdLst/>
              <a:ahLst/>
              <a:cxnLst/>
              <a:rect l="l" t="t" r="r" b="b"/>
              <a:pathLst>
                <a:path w="140" h="282" extrusionOk="0">
                  <a:moveTo>
                    <a:pt x="26" y="282"/>
                  </a:moveTo>
                  <a:cubicBezTo>
                    <a:pt x="11" y="29"/>
                    <a:pt x="11" y="29"/>
                    <a:pt x="11" y="29"/>
                  </a:cubicBezTo>
                  <a:cubicBezTo>
                    <a:pt x="26" y="57"/>
                    <a:pt x="26" y="57"/>
                    <a:pt x="26" y="57"/>
                  </a:cubicBezTo>
                  <a:cubicBezTo>
                    <a:pt x="27" y="59"/>
                    <a:pt x="29" y="60"/>
                    <a:pt x="31" y="60"/>
                  </a:cubicBezTo>
                  <a:cubicBezTo>
                    <a:pt x="32" y="60"/>
                    <a:pt x="34" y="59"/>
                    <a:pt x="35" y="57"/>
                  </a:cubicBezTo>
                  <a:cubicBezTo>
                    <a:pt x="51" y="20"/>
                    <a:pt x="51" y="20"/>
                    <a:pt x="51" y="20"/>
                  </a:cubicBezTo>
                  <a:cubicBezTo>
                    <a:pt x="68" y="59"/>
                    <a:pt x="68" y="59"/>
                    <a:pt x="68" y="59"/>
                  </a:cubicBezTo>
                  <a:cubicBezTo>
                    <a:pt x="69" y="61"/>
                    <a:pt x="71" y="62"/>
                    <a:pt x="72" y="62"/>
                  </a:cubicBezTo>
                  <a:cubicBezTo>
                    <a:pt x="74" y="62"/>
                    <a:pt x="76" y="61"/>
                    <a:pt x="77" y="59"/>
                  </a:cubicBezTo>
                  <a:cubicBezTo>
                    <a:pt x="94" y="21"/>
                    <a:pt x="94" y="21"/>
                    <a:pt x="94" y="21"/>
                  </a:cubicBezTo>
                  <a:cubicBezTo>
                    <a:pt x="106" y="56"/>
                    <a:pt x="106" y="56"/>
                    <a:pt x="106" y="56"/>
                  </a:cubicBezTo>
                  <a:cubicBezTo>
                    <a:pt x="107" y="58"/>
                    <a:pt x="108" y="59"/>
                    <a:pt x="110" y="59"/>
                  </a:cubicBezTo>
                  <a:cubicBezTo>
                    <a:pt x="112" y="60"/>
                    <a:pt x="113" y="59"/>
                    <a:pt x="114" y="57"/>
                  </a:cubicBezTo>
                  <a:cubicBezTo>
                    <a:pt x="128" y="30"/>
                    <a:pt x="128" y="30"/>
                    <a:pt x="128" y="30"/>
                  </a:cubicBezTo>
                  <a:cubicBezTo>
                    <a:pt x="112" y="282"/>
                    <a:pt x="112" y="282"/>
                    <a:pt x="112" y="282"/>
                  </a:cubicBezTo>
                  <a:cubicBezTo>
                    <a:pt x="122" y="282"/>
                    <a:pt x="122" y="282"/>
                    <a:pt x="122" y="282"/>
                  </a:cubicBezTo>
                  <a:cubicBezTo>
                    <a:pt x="140" y="7"/>
                    <a:pt x="140" y="7"/>
                    <a:pt x="140" y="7"/>
                  </a:cubicBezTo>
                  <a:cubicBezTo>
                    <a:pt x="140" y="5"/>
                    <a:pt x="139" y="2"/>
                    <a:pt x="137" y="1"/>
                  </a:cubicBezTo>
                  <a:cubicBezTo>
                    <a:pt x="135" y="0"/>
                    <a:pt x="132" y="1"/>
                    <a:pt x="131" y="3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99" y="4"/>
                    <a:pt x="99" y="4"/>
                    <a:pt x="99" y="4"/>
                  </a:cubicBezTo>
                  <a:cubicBezTo>
                    <a:pt x="98" y="2"/>
                    <a:pt x="97" y="1"/>
                    <a:pt x="95" y="0"/>
                  </a:cubicBezTo>
                  <a:cubicBezTo>
                    <a:pt x="93" y="0"/>
                    <a:pt x="91" y="2"/>
                    <a:pt x="90" y="4"/>
                  </a:cubicBezTo>
                  <a:cubicBezTo>
                    <a:pt x="72" y="43"/>
                    <a:pt x="72" y="43"/>
                    <a:pt x="72" y="43"/>
                  </a:cubicBezTo>
                  <a:cubicBezTo>
                    <a:pt x="55" y="4"/>
                    <a:pt x="55" y="4"/>
                    <a:pt x="55" y="4"/>
                  </a:cubicBezTo>
                  <a:cubicBezTo>
                    <a:pt x="54" y="2"/>
                    <a:pt x="53" y="0"/>
                    <a:pt x="51" y="0"/>
                  </a:cubicBezTo>
                  <a:cubicBezTo>
                    <a:pt x="49" y="0"/>
                    <a:pt x="48" y="2"/>
                    <a:pt x="47" y="4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7" y="1"/>
                    <a:pt x="5" y="0"/>
                    <a:pt x="3" y="1"/>
                  </a:cubicBezTo>
                  <a:cubicBezTo>
                    <a:pt x="1" y="2"/>
                    <a:pt x="0" y="4"/>
                    <a:pt x="0" y="7"/>
                  </a:cubicBezTo>
                  <a:cubicBezTo>
                    <a:pt x="16" y="282"/>
                    <a:pt x="16" y="282"/>
                    <a:pt x="16" y="282"/>
                  </a:cubicBezTo>
                  <a:lnTo>
                    <a:pt x="26" y="282"/>
                  </a:lnTo>
                  <a:close/>
                </a:path>
              </a:pathLst>
            </a:custGeom>
            <a:solidFill>
              <a:srgbClr val="5D4A4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62"/>
            <p:cNvSpPr/>
            <p:nvPr/>
          </p:nvSpPr>
          <p:spPr>
            <a:xfrm rot="10800000">
              <a:off x="10754306" y="2755956"/>
              <a:ext cx="348405" cy="51362"/>
            </a:xfrm>
            <a:prstGeom prst="rect">
              <a:avLst/>
            </a:prstGeom>
            <a:solidFill>
              <a:srgbClr val="F2AC4C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73" name="Google Shape;473;p62"/>
          <p:cNvGrpSpPr/>
          <p:nvPr/>
        </p:nvGrpSpPr>
        <p:grpSpPr>
          <a:xfrm>
            <a:off x="7685173" y="1262013"/>
            <a:ext cx="1519393" cy="2652392"/>
            <a:chOff x="8288933" y="844436"/>
            <a:chExt cx="1837901" cy="3208409"/>
          </a:xfrm>
        </p:grpSpPr>
        <p:sp>
          <p:nvSpPr>
            <p:cNvPr id="474" name="Google Shape;474;p62"/>
            <p:cNvSpPr/>
            <p:nvPr/>
          </p:nvSpPr>
          <p:spPr>
            <a:xfrm rot="10800000">
              <a:off x="8288933" y="844436"/>
              <a:ext cx="1623037" cy="2055334"/>
            </a:xfrm>
            <a:custGeom>
              <a:avLst/>
              <a:gdLst/>
              <a:ahLst/>
              <a:cxnLst/>
              <a:rect l="l" t="t" r="r" b="b"/>
              <a:pathLst>
                <a:path w="802" h="1015" extrusionOk="0">
                  <a:moveTo>
                    <a:pt x="802" y="1015"/>
                  </a:moveTo>
                  <a:cubicBezTo>
                    <a:pt x="630" y="1015"/>
                    <a:pt x="630" y="1015"/>
                    <a:pt x="630" y="1015"/>
                  </a:cubicBezTo>
                  <a:cubicBezTo>
                    <a:pt x="630" y="785"/>
                    <a:pt x="630" y="785"/>
                    <a:pt x="630" y="785"/>
                  </a:cubicBezTo>
                  <a:cubicBezTo>
                    <a:pt x="144" y="785"/>
                    <a:pt x="144" y="785"/>
                    <a:pt x="144" y="785"/>
                  </a:cubicBezTo>
                  <a:cubicBezTo>
                    <a:pt x="65" y="785"/>
                    <a:pt x="0" y="721"/>
                    <a:pt x="0" y="64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3" y="0"/>
                    <a:pt x="173" y="0"/>
                    <a:pt x="173" y="0"/>
                  </a:cubicBezTo>
                  <a:cubicBezTo>
                    <a:pt x="173" y="613"/>
                    <a:pt x="173" y="613"/>
                    <a:pt x="173" y="613"/>
                  </a:cubicBezTo>
                  <a:cubicBezTo>
                    <a:pt x="659" y="613"/>
                    <a:pt x="659" y="613"/>
                    <a:pt x="659" y="613"/>
                  </a:cubicBezTo>
                  <a:cubicBezTo>
                    <a:pt x="738" y="613"/>
                    <a:pt x="802" y="678"/>
                    <a:pt x="802" y="757"/>
                  </a:cubicBezTo>
                  <a:lnTo>
                    <a:pt x="802" y="1015"/>
                  </a:lnTo>
                  <a:close/>
                </a:path>
              </a:pathLst>
            </a:custGeom>
            <a:solidFill>
              <a:srgbClr val="AEABA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p62"/>
            <p:cNvSpPr/>
            <p:nvPr/>
          </p:nvSpPr>
          <p:spPr>
            <a:xfrm rot="10800000">
              <a:off x="9305043" y="2995645"/>
              <a:ext cx="821791" cy="1057200"/>
            </a:xfrm>
            <a:custGeom>
              <a:avLst/>
              <a:gdLst/>
              <a:ahLst/>
              <a:cxnLst/>
              <a:rect l="l" t="t" r="r" b="b"/>
              <a:pathLst>
                <a:path w="406" h="522" extrusionOk="0">
                  <a:moveTo>
                    <a:pt x="298" y="78"/>
                  </a:moveTo>
                  <a:cubicBezTo>
                    <a:pt x="189" y="0"/>
                    <a:pt x="93" y="73"/>
                    <a:pt x="82" y="81"/>
                  </a:cubicBezTo>
                  <a:cubicBezTo>
                    <a:pt x="71" y="90"/>
                    <a:pt x="12" y="138"/>
                    <a:pt x="6" y="220"/>
                  </a:cubicBezTo>
                  <a:cubicBezTo>
                    <a:pt x="0" y="302"/>
                    <a:pt x="57" y="383"/>
                    <a:pt x="57" y="383"/>
                  </a:cubicBezTo>
                  <a:cubicBezTo>
                    <a:pt x="73" y="414"/>
                    <a:pt x="73" y="414"/>
                    <a:pt x="73" y="414"/>
                  </a:cubicBezTo>
                  <a:cubicBezTo>
                    <a:pt x="79" y="425"/>
                    <a:pt x="82" y="439"/>
                    <a:pt x="85" y="452"/>
                  </a:cubicBezTo>
                  <a:cubicBezTo>
                    <a:pt x="90" y="472"/>
                    <a:pt x="90" y="497"/>
                    <a:pt x="102" y="515"/>
                  </a:cubicBezTo>
                  <a:cubicBezTo>
                    <a:pt x="103" y="518"/>
                    <a:pt x="105" y="520"/>
                    <a:pt x="107" y="522"/>
                  </a:cubicBezTo>
                  <a:cubicBezTo>
                    <a:pt x="282" y="522"/>
                    <a:pt x="282" y="522"/>
                    <a:pt x="282" y="522"/>
                  </a:cubicBezTo>
                  <a:cubicBezTo>
                    <a:pt x="295" y="503"/>
                    <a:pt x="295" y="484"/>
                    <a:pt x="298" y="461"/>
                  </a:cubicBezTo>
                  <a:cubicBezTo>
                    <a:pt x="302" y="434"/>
                    <a:pt x="315" y="410"/>
                    <a:pt x="327" y="387"/>
                  </a:cubicBezTo>
                  <a:cubicBezTo>
                    <a:pt x="331" y="380"/>
                    <a:pt x="364" y="316"/>
                    <a:pt x="371" y="297"/>
                  </a:cubicBezTo>
                  <a:cubicBezTo>
                    <a:pt x="378" y="278"/>
                    <a:pt x="406" y="157"/>
                    <a:pt x="298" y="78"/>
                  </a:cubicBezTo>
                  <a:close/>
                </a:path>
              </a:pathLst>
            </a:custGeom>
            <a:solidFill>
              <a:srgbClr val="AEABA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76;p62"/>
            <p:cNvSpPr/>
            <p:nvPr/>
          </p:nvSpPr>
          <p:spPr>
            <a:xfrm rot="10800000">
              <a:off x="9594382" y="2995645"/>
              <a:ext cx="285915" cy="572686"/>
            </a:xfrm>
            <a:custGeom>
              <a:avLst/>
              <a:gdLst/>
              <a:ahLst/>
              <a:cxnLst/>
              <a:rect l="l" t="t" r="r" b="b"/>
              <a:pathLst>
                <a:path w="141" h="283" extrusionOk="0">
                  <a:moveTo>
                    <a:pt x="26" y="283"/>
                  </a:moveTo>
                  <a:cubicBezTo>
                    <a:pt x="12" y="30"/>
                    <a:pt x="12" y="30"/>
                    <a:pt x="12" y="30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8" y="60"/>
                    <a:pt x="30" y="61"/>
                    <a:pt x="31" y="60"/>
                  </a:cubicBezTo>
                  <a:cubicBezTo>
                    <a:pt x="33" y="60"/>
                    <a:pt x="34" y="59"/>
                    <a:pt x="35" y="57"/>
                  </a:cubicBezTo>
                  <a:cubicBezTo>
                    <a:pt x="52" y="20"/>
                    <a:pt x="52" y="20"/>
                    <a:pt x="52" y="20"/>
                  </a:cubicBezTo>
                  <a:cubicBezTo>
                    <a:pt x="69" y="59"/>
                    <a:pt x="69" y="59"/>
                    <a:pt x="69" y="59"/>
                  </a:cubicBezTo>
                  <a:cubicBezTo>
                    <a:pt x="70" y="61"/>
                    <a:pt x="71" y="63"/>
                    <a:pt x="73" y="63"/>
                  </a:cubicBezTo>
                  <a:cubicBezTo>
                    <a:pt x="75" y="63"/>
                    <a:pt x="76" y="61"/>
                    <a:pt x="77" y="60"/>
                  </a:cubicBezTo>
                  <a:cubicBezTo>
                    <a:pt x="95" y="21"/>
                    <a:pt x="95" y="21"/>
                    <a:pt x="95" y="21"/>
                  </a:cubicBezTo>
                  <a:cubicBezTo>
                    <a:pt x="107" y="56"/>
                    <a:pt x="107" y="56"/>
                    <a:pt x="107" y="56"/>
                  </a:cubicBezTo>
                  <a:cubicBezTo>
                    <a:pt x="107" y="58"/>
                    <a:pt x="109" y="60"/>
                    <a:pt x="111" y="60"/>
                  </a:cubicBezTo>
                  <a:cubicBezTo>
                    <a:pt x="112" y="60"/>
                    <a:pt x="114" y="59"/>
                    <a:pt x="115" y="57"/>
                  </a:cubicBezTo>
                  <a:cubicBezTo>
                    <a:pt x="129" y="31"/>
                    <a:pt x="129" y="31"/>
                    <a:pt x="129" y="31"/>
                  </a:cubicBezTo>
                  <a:cubicBezTo>
                    <a:pt x="113" y="283"/>
                    <a:pt x="113" y="283"/>
                    <a:pt x="113" y="283"/>
                  </a:cubicBezTo>
                  <a:cubicBezTo>
                    <a:pt x="122" y="283"/>
                    <a:pt x="122" y="283"/>
                    <a:pt x="122" y="283"/>
                  </a:cubicBezTo>
                  <a:cubicBezTo>
                    <a:pt x="141" y="8"/>
                    <a:pt x="141" y="8"/>
                    <a:pt x="141" y="8"/>
                  </a:cubicBezTo>
                  <a:cubicBezTo>
                    <a:pt x="141" y="5"/>
                    <a:pt x="139" y="2"/>
                    <a:pt x="137" y="2"/>
                  </a:cubicBezTo>
                  <a:cubicBezTo>
                    <a:pt x="135" y="1"/>
                    <a:pt x="133" y="2"/>
                    <a:pt x="132" y="4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00" y="5"/>
                    <a:pt x="100" y="5"/>
                    <a:pt x="100" y="5"/>
                  </a:cubicBezTo>
                  <a:cubicBezTo>
                    <a:pt x="99" y="3"/>
                    <a:pt x="97" y="1"/>
                    <a:pt x="95" y="1"/>
                  </a:cubicBezTo>
                  <a:cubicBezTo>
                    <a:pt x="94" y="1"/>
                    <a:pt x="92" y="2"/>
                    <a:pt x="91" y="4"/>
                  </a:cubicBezTo>
                  <a:cubicBezTo>
                    <a:pt x="73" y="44"/>
                    <a:pt x="73" y="44"/>
                    <a:pt x="73" y="44"/>
                  </a:cubicBezTo>
                  <a:cubicBezTo>
                    <a:pt x="56" y="4"/>
                    <a:pt x="56" y="4"/>
                    <a:pt x="56" y="4"/>
                  </a:cubicBezTo>
                  <a:cubicBezTo>
                    <a:pt x="55" y="2"/>
                    <a:pt x="54" y="1"/>
                    <a:pt x="52" y="1"/>
                  </a:cubicBezTo>
                  <a:cubicBezTo>
                    <a:pt x="50" y="1"/>
                    <a:pt x="48" y="2"/>
                    <a:pt x="48" y="4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8" y="1"/>
                    <a:pt x="6" y="0"/>
                    <a:pt x="4" y="1"/>
                  </a:cubicBezTo>
                  <a:cubicBezTo>
                    <a:pt x="2" y="2"/>
                    <a:pt x="0" y="5"/>
                    <a:pt x="0" y="8"/>
                  </a:cubicBezTo>
                  <a:cubicBezTo>
                    <a:pt x="16" y="283"/>
                    <a:pt x="16" y="283"/>
                    <a:pt x="16" y="283"/>
                  </a:cubicBezTo>
                  <a:lnTo>
                    <a:pt x="26" y="283"/>
                  </a:lnTo>
                  <a:close/>
                </a:path>
              </a:pathLst>
            </a:custGeom>
            <a:solidFill>
              <a:srgbClr val="5D4A4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77;p62"/>
            <p:cNvSpPr/>
            <p:nvPr/>
          </p:nvSpPr>
          <p:spPr>
            <a:xfrm rot="10800000">
              <a:off x="9561853" y="2918602"/>
              <a:ext cx="350117" cy="52218"/>
            </a:xfrm>
            <a:prstGeom prst="rect">
              <a:avLst/>
            </a:prstGeom>
            <a:solidFill>
              <a:srgbClr val="3D999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78" name="Google Shape;478;p62"/>
          <p:cNvGrpSpPr/>
          <p:nvPr/>
        </p:nvGrpSpPr>
        <p:grpSpPr>
          <a:xfrm>
            <a:off x="7126669" y="1262013"/>
            <a:ext cx="1161306" cy="2908573"/>
            <a:chOff x="7437180" y="844436"/>
            <a:chExt cx="1404749" cy="3518293"/>
          </a:xfrm>
        </p:grpSpPr>
        <p:sp>
          <p:nvSpPr>
            <p:cNvPr id="479" name="Google Shape;479;p62"/>
            <p:cNvSpPr/>
            <p:nvPr/>
          </p:nvSpPr>
          <p:spPr>
            <a:xfrm rot="10800000">
              <a:off x="7437180" y="844436"/>
              <a:ext cx="1188173" cy="2361793"/>
            </a:xfrm>
            <a:custGeom>
              <a:avLst/>
              <a:gdLst/>
              <a:ahLst/>
              <a:cxnLst/>
              <a:rect l="l" t="t" r="r" b="b"/>
              <a:pathLst>
                <a:path w="587" h="1166" extrusionOk="0">
                  <a:moveTo>
                    <a:pt x="587" y="1166"/>
                  </a:moveTo>
                  <a:cubicBezTo>
                    <a:pt x="414" y="1166"/>
                    <a:pt x="414" y="1166"/>
                    <a:pt x="414" y="1166"/>
                  </a:cubicBezTo>
                  <a:cubicBezTo>
                    <a:pt x="414" y="675"/>
                    <a:pt x="414" y="675"/>
                    <a:pt x="414" y="675"/>
                  </a:cubicBezTo>
                  <a:cubicBezTo>
                    <a:pt x="144" y="675"/>
                    <a:pt x="144" y="675"/>
                    <a:pt x="144" y="675"/>
                  </a:cubicBezTo>
                  <a:cubicBezTo>
                    <a:pt x="65" y="675"/>
                    <a:pt x="0" y="611"/>
                    <a:pt x="0" y="53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2" y="0"/>
                    <a:pt x="172" y="0"/>
                    <a:pt x="172" y="0"/>
                  </a:cubicBezTo>
                  <a:cubicBezTo>
                    <a:pt x="173" y="503"/>
                    <a:pt x="173" y="503"/>
                    <a:pt x="173" y="503"/>
                  </a:cubicBezTo>
                  <a:cubicBezTo>
                    <a:pt x="443" y="503"/>
                    <a:pt x="443" y="503"/>
                    <a:pt x="443" y="503"/>
                  </a:cubicBezTo>
                  <a:cubicBezTo>
                    <a:pt x="522" y="503"/>
                    <a:pt x="587" y="568"/>
                    <a:pt x="587" y="647"/>
                  </a:cubicBezTo>
                  <a:lnTo>
                    <a:pt x="587" y="1166"/>
                  </a:lnTo>
                  <a:close/>
                </a:path>
              </a:pathLst>
            </a:custGeom>
            <a:solidFill>
              <a:srgbClr val="9CC2E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p62"/>
            <p:cNvSpPr/>
            <p:nvPr/>
          </p:nvSpPr>
          <p:spPr>
            <a:xfrm rot="10800000">
              <a:off x="8020138" y="3305529"/>
              <a:ext cx="821791" cy="1057200"/>
            </a:xfrm>
            <a:custGeom>
              <a:avLst/>
              <a:gdLst/>
              <a:ahLst/>
              <a:cxnLst/>
              <a:rect l="l" t="t" r="r" b="b"/>
              <a:pathLst>
                <a:path w="406" h="522" extrusionOk="0">
                  <a:moveTo>
                    <a:pt x="298" y="78"/>
                  </a:moveTo>
                  <a:cubicBezTo>
                    <a:pt x="189" y="0"/>
                    <a:pt x="93" y="73"/>
                    <a:pt x="82" y="81"/>
                  </a:cubicBezTo>
                  <a:cubicBezTo>
                    <a:pt x="71" y="90"/>
                    <a:pt x="12" y="138"/>
                    <a:pt x="6" y="220"/>
                  </a:cubicBezTo>
                  <a:cubicBezTo>
                    <a:pt x="0" y="302"/>
                    <a:pt x="57" y="383"/>
                    <a:pt x="57" y="383"/>
                  </a:cubicBezTo>
                  <a:cubicBezTo>
                    <a:pt x="73" y="413"/>
                    <a:pt x="73" y="413"/>
                    <a:pt x="73" y="413"/>
                  </a:cubicBezTo>
                  <a:cubicBezTo>
                    <a:pt x="79" y="425"/>
                    <a:pt x="82" y="439"/>
                    <a:pt x="85" y="451"/>
                  </a:cubicBezTo>
                  <a:cubicBezTo>
                    <a:pt x="90" y="472"/>
                    <a:pt x="90" y="497"/>
                    <a:pt x="102" y="515"/>
                  </a:cubicBezTo>
                  <a:cubicBezTo>
                    <a:pt x="103" y="517"/>
                    <a:pt x="105" y="520"/>
                    <a:pt x="107" y="522"/>
                  </a:cubicBezTo>
                  <a:cubicBezTo>
                    <a:pt x="282" y="522"/>
                    <a:pt x="282" y="522"/>
                    <a:pt x="282" y="522"/>
                  </a:cubicBezTo>
                  <a:cubicBezTo>
                    <a:pt x="295" y="503"/>
                    <a:pt x="295" y="484"/>
                    <a:pt x="298" y="461"/>
                  </a:cubicBezTo>
                  <a:cubicBezTo>
                    <a:pt x="302" y="434"/>
                    <a:pt x="315" y="410"/>
                    <a:pt x="327" y="387"/>
                  </a:cubicBezTo>
                  <a:cubicBezTo>
                    <a:pt x="331" y="380"/>
                    <a:pt x="364" y="316"/>
                    <a:pt x="371" y="297"/>
                  </a:cubicBezTo>
                  <a:cubicBezTo>
                    <a:pt x="378" y="278"/>
                    <a:pt x="406" y="157"/>
                    <a:pt x="298" y="78"/>
                  </a:cubicBezTo>
                  <a:close/>
                </a:path>
              </a:pathLst>
            </a:custGeom>
            <a:solidFill>
              <a:srgbClr val="9CC2E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p62"/>
            <p:cNvSpPr/>
            <p:nvPr/>
          </p:nvSpPr>
          <p:spPr>
            <a:xfrm rot="10800000">
              <a:off x="8309477" y="3305529"/>
              <a:ext cx="285059" cy="572686"/>
            </a:xfrm>
            <a:custGeom>
              <a:avLst/>
              <a:gdLst/>
              <a:ahLst/>
              <a:cxnLst/>
              <a:rect l="l" t="t" r="r" b="b"/>
              <a:pathLst>
                <a:path w="141" h="283" extrusionOk="0">
                  <a:moveTo>
                    <a:pt x="26" y="283"/>
                  </a:moveTo>
                  <a:cubicBezTo>
                    <a:pt x="12" y="29"/>
                    <a:pt x="12" y="29"/>
                    <a:pt x="12" y="29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8" y="59"/>
                    <a:pt x="30" y="60"/>
                    <a:pt x="31" y="60"/>
                  </a:cubicBezTo>
                  <a:cubicBezTo>
                    <a:pt x="33" y="60"/>
                    <a:pt x="34" y="59"/>
                    <a:pt x="35" y="57"/>
                  </a:cubicBezTo>
                  <a:cubicBezTo>
                    <a:pt x="52" y="20"/>
                    <a:pt x="52" y="20"/>
                    <a:pt x="52" y="20"/>
                  </a:cubicBezTo>
                  <a:cubicBezTo>
                    <a:pt x="69" y="59"/>
                    <a:pt x="69" y="59"/>
                    <a:pt x="69" y="59"/>
                  </a:cubicBezTo>
                  <a:cubicBezTo>
                    <a:pt x="70" y="61"/>
                    <a:pt x="71" y="63"/>
                    <a:pt x="73" y="63"/>
                  </a:cubicBezTo>
                  <a:cubicBezTo>
                    <a:pt x="75" y="63"/>
                    <a:pt x="76" y="61"/>
                    <a:pt x="77" y="59"/>
                  </a:cubicBezTo>
                  <a:cubicBezTo>
                    <a:pt x="95" y="21"/>
                    <a:pt x="95" y="21"/>
                    <a:pt x="95" y="21"/>
                  </a:cubicBezTo>
                  <a:cubicBezTo>
                    <a:pt x="107" y="56"/>
                    <a:pt x="107" y="56"/>
                    <a:pt x="107" y="56"/>
                  </a:cubicBezTo>
                  <a:cubicBezTo>
                    <a:pt x="107" y="58"/>
                    <a:pt x="109" y="60"/>
                    <a:pt x="111" y="60"/>
                  </a:cubicBezTo>
                  <a:cubicBezTo>
                    <a:pt x="112" y="60"/>
                    <a:pt x="114" y="59"/>
                    <a:pt x="115" y="57"/>
                  </a:cubicBezTo>
                  <a:cubicBezTo>
                    <a:pt x="129" y="31"/>
                    <a:pt x="129" y="31"/>
                    <a:pt x="129" y="31"/>
                  </a:cubicBezTo>
                  <a:cubicBezTo>
                    <a:pt x="113" y="283"/>
                    <a:pt x="113" y="283"/>
                    <a:pt x="113" y="283"/>
                  </a:cubicBezTo>
                  <a:cubicBezTo>
                    <a:pt x="122" y="283"/>
                    <a:pt x="122" y="283"/>
                    <a:pt x="122" y="283"/>
                  </a:cubicBezTo>
                  <a:cubicBezTo>
                    <a:pt x="141" y="8"/>
                    <a:pt x="141" y="8"/>
                    <a:pt x="141" y="8"/>
                  </a:cubicBezTo>
                  <a:cubicBezTo>
                    <a:pt x="141" y="5"/>
                    <a:pt x="139" y="2"/>
                    <a:pt x="137" y="1"/>
                  </a:cubicBezTo>
                  <a:cubicBezTo>
                    <a:pt x="135" y="0"/>
                    <a:pt x="133" y="1"/>
                    <a:pt x="132" y="4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00" y="5"/>
                    <a:pt x="100" y="5"/>
                    <a:pt x="100" y="5"/>
                  </a:cubicBezTo>
                  <a:cubicBezTo>
                    <a:pt x="99" y="3"/>
                    <a:pt x="97" y="1"/>
                    <a:pt x="95" y="1"/>
                  </a:cubicBezTo>
                  <a:cubicBezTo>
                    <a:pt x="94" y="1"/>
                    <a:pt x="92" y="2"/>
                    <a:pt x="91" y="4"/>
                  </a:cubicBezTo>
                  <a:cubicBezTo>
                    <a:pt x="73" y="43"/>
                    <a:pt x="73" y="43"/>
                    <a:pt x="73" y="43"/>
                  </a:cubicBezTo>
                  <a:cubicBezTo>
                    <a:pt x="56" y="4"/>
                    <a:pt x="56" y="4"/>
                    <a:pt x="56" y="4"/>
                  </a:cubicBezTo>
                  <a:cubicBezTo>
                    <a:pt x="55" y="2"/>
                    <a:pt x="54" y="1"/>
                    <a:pt x="52" y="1"/>
                  </a:cubicBezTo>
                  <a:cubicBezTo>
                    <a:pt x="50" y="1"/>
                    <a:pt x="48" y="2"/>
                    <a:pt x="48" y="4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8" y="1"/>
                    <a:pt x="6" y="0"/>
                    <a:pt x="4" y="1"/>
                  </a:cubicBezTo>
                  <a:cubicBezTo>
                    <a:pt x="2" y="2"/>
                    <a:pt x="0" y="5"/>
                    <a:pt x="0" y="8"/>
                  </a:cubicBezTo>
                  <a:cubicBezTo>
                    <a:pt x="16" y="283"/>
                    <a:pt x="16" y="283"/>
                    <a:pt x="16" y="283"/>
                  </a:cubicBezTo>
                  <a:lnTo>
                    <a:pt x="26" y="283"/>
                  </a:lnTo>
                  <a:close/>
                </a:path>
              </a:pathLst>
            </a:custGeom>
            <a:solidFill>
              <a:srgbClr val="5D4A4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2;p62"/>
            <p:cNvSpPr/>
            <p:nvPr/>
          </p:nvSpPr>
          <p:spPr>
            <a:xfrm rot="10800000">
              <a:off x="8276948" y="3230198"/>
              <a:ext cx="350117" cy="50506"/>
            </a:xfrm>
            <a:prstGeom prst="rect">
              <a:avLst/>
            </a:prstGeom>
            <a:solidFill>
              <a:srgbClr val="735F4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83" name="Google Shape;483;p62"/>
          <p:cNvSpPr/>
          <p:nvPr/>
        </p:nvSpPr>
        <p:spPr>
          <a:xfrm>
            <a:off x="1055531" y="5685367"/>
            <a:ext cx="3184974" cy="2855122"/>
          </a:xfrm>
          <a:prstGeom prst="roundRect">
            <a:avLst>
              <a:gd name="adj" fmla="val 16667"/>
            </a:avLst>
          </a:prstGeom>
          <a:solidFill>
            <a:srgbClr val="FBE4D4"/>
          </a:solidFill>
          <a:ln w="25400" cap="flat" cmpd="sng">
            <a:solidFill>
              <a:srgbClr val="60876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b="1" i="0" u="none" strike="noStrike" cap="none">
                <a:solidFill>
                  <a:srgbClr val="44494E"/>
                </a:solidFill>
                <a:latin typeface="Arial"/>
                <a:ea typeface="Arial"/>
                <a:cs typeface="Arial"/>
                <a:sym typeface="Arial"/>
              </a:rPr>
              <a:t>Web </a:t>
            </a:r>
            <a:r>
              <a:rPr lang="en-IN" sz="2400" b="1">
                <a:solidFill>
                  <a:srgbClr val="44494E"/>
                </a:solidFill>
              </a:rPr>
              <a:t>A</a:t>
            </a:r>
            <a:r>
              <a:rPr lang="en-IN" sz="2400" b="1" i="0" u="none" strike="noStrike" cap="none">
                <a:solidFill>
                  <a:srgbClr val="44494E"/>
                </a:solidFill>
                <a:latin typeface="Arial"/>
                <a:ea typeface="Arial"/>
                <a:cs typeface="Arial"/>
                <a:sym typeface="Arial"/>
              </a:rPr>
              <a:t>utomation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1" i="0" u="none" strike="noStrike" cap="none">
              <a:solidFill>
                <a:srgbClr val="44494E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2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Eclipse IDE and Selenium webdriver</a:t>
            </a:r>
            <a:endParaRPr sz="2200" b="0" i="0" u="none" strike="noStrike" cap="none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84" name="Google Shape;484;p62"/>
          <p:cNvSpPr/>
          <p:nvPr/>
        </p:nvSpPr>
        <p:spPr>
          <a:xfrm>
            <a:off x="4868758" y="5685367"/>
            <a:ext cx="3184974" cy="2855122"/>
          </a:xfrm>
          <a:prstGeom prst="roundRect">
            <a:avLst>
              <a:gd name="adj" fmla="val 16667"/>
            </a:avLst>
          </a:prstGeom>
          <a:solidFill>
            <a:srgbClr val="D8E2F3"/>
          </a:solidFill>
          <a:ln w="25400" cap="flat" cmpd="sng">
            <a:solidFill>
              <a:srgbClr val="5D4A44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b="1" i="0" u="none" strike="noStrike" cap="none">
                <a:solidFill>
                  <a:srgbClr val="44494E"/>
                </a:solidFill>
                <a:latin typeface="Arial"/>
                <a:ea typeface="Arial"/>
                <a:cs typeface="Arial"/>
                <a:sym typeface="Arial"/>
              </a:rPr>
              <a:t>Unit Testing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1" i="0" u="none" strike="noStrike" cap="none">
              <a:solidFill>
                <a:srgbClr val="44494E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2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TestNG and Junit</a:t>
            </a:r>
            <a:endParaRPr sz="2200" b="0" i="0" u="none" strike="noStrike" cap="none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85" name="Google Shape;485;p62"/>
          <p:cNvSpPr/>
          <p:nvPr/>
        </p:nvSpPr>
        <p:spPr>
          <a:xfrm>
            <a:off x="8681985" y="5685367"/>
            <a:ext cx="3184974" cy="2855122"/>
          </a:xfrm>
          <a:prstGeom prst="roundRect">
            <a:avLst>
              <a:gd name="adj" fmla="val 16667"/>
            </a:avLst>
          </a:prstGeom>
          <a:solidFill>
            <a:srgbClr val="D0CECE"/>
          </a:solidFill>
          <a:ln w="25400" cap="flat" cmpd="sng">
            <a:solidFill>
              <a:srgbClr val="2D716E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1" i="0" u="none" strike="noStrike" cap="none">
              <a:solidFill>
                <a:srgbClr val="44494E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b="1" i="0" u="none" strike="noStrike" cap="none">
                <a:solidFill>
                  <a:srgbClr val="44494E"/>
                </a:solidFill>
                <a:latin typeface="Arial"/>
                <a:ea typeface="Arial"/>
                <a:cs typeface="Arial"/>
                <a:sym typeface="Arial"/>
              </a:rPr>
              <a:t>API Testing 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1" i="0" u="none" strike="noStrike" cap="none">
              <a:solidFill>
                <a:srgbClr val="44494E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2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Eclipse IDE, Postman, and AWS cloud</a:t>
            </a:r>
            <a:endParaRPr sz="2200" b="0" i="0" u="none" strike="noStrike" cap="none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86" name="Google Shape;486;p62"/>
          <p:cNvSpPr/>
          <p:nvPr/>
        </p:nvSpPr>
        <p:spPr>
          <a:xfrm>
            <a:off x="12495213" y="5685367"/>
            <a:ext cx="3184974" cy="2855122"/>
          </a:xfrm>
          <a:prstGeom prst="roundRect">
            <a:avLst>
              <a:gd name="adj" fmla="val 16667"/>
            </a:avLst>
          </a:prstGeom>
          <a:solidFill>
            <a:srgbClr val="F8D5A6"/>
          </a:solidFill>
          <a:ln w="25400" cap="flat" cmpd="sng">
            <a:solidFill>
              <a:srgbClr val="E98C1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b="1" i="0" u="none" strike="noStrike" cap="none">
                <a:solidFill>
                  <a:srgbClr val="44494E"/>
                </a:solidFill>
                <a:latin typeface="Arial"/>
                <a:ea typeface="Arial"/>
                <a:cs typeface="Arial"/>
                <a:sym typeface="Arial"/>
              </a:rPr>
              <a:t>Process Automation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1" i="0" u="none" strike="noStrike" cap="none">
              <a:solidFill>
                <a:srgbClr val="44494E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IN" sz="22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Jenkins</a:t>
            </a:r>
            <a:endParaRPr sz="2200" b="0" i="0" u="none" strike="noStrike" cap="none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87" name="Google Shape;487;p62"/>
          <p:cNvSpPr/>
          <p:nvPr/>
        </p:nvSpPr>
        <p:spPr>
          <a:xfrm>
            <a:off x="2671857" y="3710860"/>
            <a:ext cx="4000500" cy="2047875"/>
          </a:xfrm>
          <a:custGeom>
            <a:avLst/>
            <a:gdLst/>
            <a:ahLst/>
            <a:cxnLst/>
            <a:rect l="l" t="t" r="r" b="b"/>
            <a:pathLst>
              <a:path w="4000500" h="2047875" extrusionOk="0">
                <a:moveTo>
                  <a:pt x="4000500" y="0"/>
                </a:moveTo>
                <a:lnTo>
                  <a:pt x="4000500" y="1114425"/>
                </a:lnTo>
                <a:lnTo>
                  <a:pt x="0" y="1114425"/>
                </a:lnTo>
                <a:lnTo>
                  <a:pt x="0" y="2047875"/>
                </a:lnTo>
              </a:path>
            </a:pathLst>
          </a:custGeom>
          <a:noFill/>
          <a:ln w="25400" cap="flat" cmpd="sng">
            <a:solidFill>
              <a:srgbClr val="7F7F7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88" name="Google Shape;488;p62"/>
          <p:cNvSpPr/>
          <p:nvPr/>
        </p:nvSpPr>
        <p:spPr>
          <a:xfrm>
            <a:off x="6462807" y="3948985"/>
            <a:ext cx="1495425" cy="1809750"/>
          </a:xfrm>
          <a:custGeom>
            <a:avLst/>
            <a:gdLst/>
            <a:ahLst/>
            <a:cxnLst/>
            <a:rect l="l" t="t" r="r" b="b"/>
            <a:pathLst>
              <a:path w="1495425" h="1809750" extrusionOk="0">
                <a:moveTo>
                  <a:pt x="1495425" y="0"/>
                </a:moveTo>
                <a:lnTo>
                  <a:pt x="1495425" y="866775"/>
                </a:lnTo>
                <a:lnTo>
                  <a:pt x="371475" y="866775"/>
                </a:lnTo>
                <a:lnTo>
                  <a:pt x="371475" y="1476375"/>
                </a:lnTo>
                <a:lnTo>
                  <a:pt x="0" y="1476375"/>
                </a:lnTo>
                <a:lnTo>
                  <a:pt x="0" y="1809750"/>
                </a:lnTo>
              </a:path>
            </a:pathLst>
          </a:custGeom>
          <a:noFill/>
          <a:ln w="25400" cap="flat" cmpd="sng">
            <a:solidFill>
              <a:srgbClr val="7F7F7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89" name="Google Shape;489;p62"/>
          <p:cNvSpPr/>
          <p:nvPr/>
        </p:nvSpPr>
        <p:spPr>
          <a:xfrm>
            <a:off x="9901332" y="3567985"/>
            <a:ext cx="4267200" cy="2162175"/>
          </a:xfrm>
          <a:custGeom>
            <a:avLst/>
            <a:gdLst/>
            <a:ahLst/>
            <a:cxnLst/>
            <a:rect l="l" t="t" r="r" b="b"/>
            <a:pathLst>
              <a:path w="4267200" h="2162175" extrusionOk="0">
                <a:moveTo>
                  <a:pt x="0" y="0"/>
                </a:moveTo>
                <a:lnTo>
                  <a:pt x="0" y="1247775"/>
                </a:lnTo>
                <a:lnTo>
                  <a:pt x="4267200" y="1247775"/>
                </a:lnTo>
                <a:lnTo>
                  <a:pt x="4267200" y="2162175"/>
                </a:lnTo>
              </a:path>
            </a:pathLst>
          </a:custGeom>
          <a:noFill/>
          <a:ln w="25400" cap="flat" cmpd="sng">
            <a:solidFill>
              <a:srgbClr val="7F7F7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90" name="Google Shape;490;p62"/>
          <p:cNvSpPr/>
          <p:nvPr/>
        </p:nvSpPr>
        <p:spPr>
          <a:xfrm>
            <a:off x="8882157" y="3691810"/>
            <a:ext cx="1504950" cy="2066925"/>
          </a:xfrm>
          <a:custGeom>
            <a:avLst/>
            <a:gdLst/>
            <a:ahLst/>
            <a:cxnLst/>
            <a:rect l="l" t="t" r="r" b="b"/>
            <a:pathLst>
              <a:path w="1504950" h="2066925" extrusionOk="0">
                <a:moveTo>
                  <a:pt x="0" y="0"/>
                </a:moveTo>
                <a:lnTo>
                  <a:pt x="0" y="1114425"/>
                </a:lnTo>
                <a:lnTo>
                  <a:pt x="828675" y="1114425"/>
                </a:lnTo>
                <a:lnTo>
                  <a:pt x="828675" y="1771650"/>
                </a:lnTo>
                <a:lnTo>
                  <a:pt x="1362075" y="1771650"/>
                </a:lnTo>
                <a:lnTo>
                  <a:pt x="1504950" y="1771650"/>
                </a:lnTo>
                <a:lnTo>
                  <a:pt x="1504950" y="2066925"/>
                </a:lnTo>
              </a:path>
            </a:pathLst>
          </a:custGeom>
          <a:noFill/>
          <a:ln w="25400" cap="flat" cmpd="sng">
            <a:solidFill>
              <a:srgbClr val="7F7F7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1" fill="hold" nodeType="withEffect">
                                  <p:stCondLst>
                                    <p:cond delay="10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4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10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1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" presetClass="entr" presetSubtype="1" fill="hold" nodeType="withEffect">
                                  <p:stCondLst>
                                    <p:cond delay="357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4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36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363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" presetClass="entr" presetSubtype="1" fill="hold" nodeType="withEffect">
                                  <p:stCondLst>
                                    <p:cond delay="503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4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506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51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63"/>
          <p:cNvSpPr txBox="1">
            <a:spLocks noGrp="1"/>
          </p:cNvSpPr>
          <p:nvPr>
            <p:ph type="title"/>
          </p:nvPr>
        </p:nvSpPr>
        <p:spPr>
          <a:xfrm>
            <a:off x="-10160" y="229878"/>
            <a:ext cx="16276320" cy="687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IN"/>
              <a:t>Required Testing Layers</a:t>
            </a:r>
            <a:endParaRPr/>
          </a:p>
        </p:txBody>
      </p:sp>
      <p:sp>
        <p:nvSpPr>
          <p:cNvPr id="497" name="Google Shape;497;p63"/>
          <p:cNvSpPr txBox="1"/>
          <p:nvPr/>
        </p:nvSpPr>
        <p:spPr>
          <a:xfrm>
            <a:off x="3345790" y="1723832"/>
            <a:ext cx="10356980" cy="76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IN" sz="22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Below are the key responsibilities and functionalities to be implemented in the QA and </a:t>
            </a:r>
            <a:r>
              <a:rPr lang="en-IN" sz="2200">
                <a:latin typeface="Open Sans"/>
                <a:ea typeface="Open Sans"/>
                <a:cs typeface="Open Sans"/>
                <a:sym typeface="Open Sans"/>
              </a:rPr>
              <a:t>t</a:t>
            </a:r>
            <a:r>
              <a:rPr lang="en-IN" sz="22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esting </a:t>
            </a:r>
            <a:r>
              <a:rPr lang="en-IN" sz="2200">
                <a:latin typeface="Open Sans"/>
                <a:ea typeface="Open Sans"/>
                <a:cs typeface="Open Sans"/>
                <a:sym typeface="Open Sans"/>
              </a:rPr>
              <a:t>e</a:t>
            </a:r>
            <a:r>
              <a:rPr lang="en-IN" sz="22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nvironment:</a:t>
            </a:r>
            <a:endParaRPr sz="22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98" name="Google Shape;498;p63"/>
          <p:cNvSpPr/>
          <p:nvPr/>
        </p:nvSpPr>
        <p:spPr>
          <a:xfrm>
            <a:off x="-250513" y="3081858"/>
            <a:ext cx="4405742" cy="4405742"/>
          </a:xfrm>
          <a:prstGeom prst="arc">
            <a:avLst>
              <a:gd name="adj1" fmla="val 16200000"/>
              <a:gd name="adj2" fmla="val 5395857"/>
            </a:avLst>
          </a:prstGeom>
          <a:noFill/>
          <a:ln w="28575" cap="flat" cmpd="sng">
            <a:solidFill>
              <a:srgbClr val="A5A5A5"/>
            </a:solidFill>
            <a:prstDash val="solid"/>
            <a:round/>
            <a:headEnd type="oval" w="lg" len="lg"/>
            <a:tailEnd type="oval" w="lg" len="lg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9" name="Google Shape;499;p63"/>
          <p:cNvSpPr/>
          <p:nvPr/>
        </p:nvSpPr>
        <p:spPr>
          <a:xfrm>
            <a:off x="636418" y="4050020"/>
            <a:ext cx="2550535" cy="2479432"/>
          </a:xfrm>
          <a:prstGeom prst="ellipse">
            <a:avLst/>
          </a:prstGeom>
          <a:solidFill>
            <a:srgbClr val="F2F2F2"/>
          </a:solidFill>
          <a:ln w="28575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0" name="Google Shape;500;p63"/>
          <p:cNvSpPr txBox="1"/>
          <p:nvPr/>
        </p:nvSpPr>
        <p:spPr>
          <a:xfrm>
            <a:off x="941860" y="5523989"/>
            <a:ext cx="2020995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N" sz="20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QA and Testing Environment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01" name="Google Shape;501;p63"/>
          <p:cNvSpPr/>
          <p:nvPr/>
        </p:nvSpPr>
        <p:spPr>
          <a:xfrm>
            <a:off x="2880861" y="3209886"/>
            <a:ext cx="457200" cy="457200"/>
          </a:xfrm>
          <a:prstGeom prst="ellipse">
            <a:avLst/>
          </a:prstGeom>
          <a:solidFill>
            <a:srgbClr val="FF7575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2" name="Google Shape;502;p63"/>
          <p:cNvSpPr/>
          <p:nvPr/>
        </p:nvSpPr>
        <p:spPr>
          <a:xfrm>
            <a:off x="2880861" y="6912386"/>
            <a:ext cx="457200" cy="457200"/>
          </a:xfrm>
          <a:prstGeom prst="ellipse">
            <a:avLst/>
          </a:prstGeom>
          <a:solidFill>
            <a:schemeClr val="accent1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3" name="Google Shape;503;p63"/>
          <p:cNvSpPr/>
          <p:nvPr/>
        </p:nvSpPr>
        <p:spPr>
          <a:xfrm>
            <a:off x="3790791" y="4291651"/>
            <a:ext cx="457200" cy="457200"/>
          </a:xfrm>
          <a:prstGeom prst="ellipse">
            <a:avLst/>
          </a:prstGeom>
          <a:solidFill>
            <a:schemeClr val="accent4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4" name="Google Shape;504;p63"/>
          <p:cNvSpPr/>
          <p:nvPr/>
        </p:nvSpPr>
        <p:spPr>
          <a:xfrm>
            <a:off x="3772968" y="5809838"/>
            <a:ext cx="457200" cy="457200"/>
          </a:xfrm>
          <a:prstGeom prst="ellipse">
            <a:avLst/>
          </a:prstGeom>
          <a:solidFill>
            <a:srgbClr val="17BFAB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5" name="Google Shape;505;p63"/>
          <p:cNvSpPr txBox="1"/>
          <p:nvPr/>
        </p:nvSpPr>
        <p:spPr>
          <a:xfrm>
            <a:off x="3638543" y="2992234"/>
            <a:ext cx="11096154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2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Write an automation script using page object design to store the web elements of the home page </a:t>
            </a:r>
            <a:endParaRPr/>
          </a:p>
        </p:txBody>
      </p:sp>
      <p:sp>
        <p:nvSpPr>
          <p:cNvPr id="506" name="Google Shape;506;p63"/>
          <p:cNvSpPr txBox="1"/>
          <p:nvPr/>
        </p:nvSpPr>
        <p:spPr>
          <a:xfrm>
            <a:off x="4425435" y="4165169"/>
            <a:ext cx="10309261" cy="76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2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Perform unit testing for all backend classes and methods of the </a:t>
            </a:r>
            <a:r>
              <a:rPr lang="en-IN" sz="2200">
                <a:latin typeface="Open Sans"/>
                <a:ea typeface="Open Sans"/>
                <a:cs typeface="Open Sans"/>
                <a:sym typeface="Open Sans"/>
              </a:rPr>
              <a:t>w</a:t>
            </a:r>
            <a:r>
              <a:rPr lang="en-IN" sz="22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ebsite using TestNG</a:t>
            </a:r>
            <a:endParaRPr sz="22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07" name="Google Shape;507;p63"/>
          <p:cNvSpPr txBox="1"/>
          <p:nvPr/>
        </p:nvSpPr>
        <p:spPr>
          <a:xfrm>
            <a:off x="4425435" y="5630827"/>
            <a:ext cx="10309261" cy="76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2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Add additional code to the original project to add the REST API module</a:t>
            </a:r>
            <a:r>
              <a:rPr lang="en-IN" sz="2200">
                <a:latin typeface="Open Sans"/>
                <a:ea typeface="Open Sans"/>
                <a:cs typeface="Open Sans"/>
                <a:sym typeface="Open Sans"/>
              </a:rPr>
              <a:t> and</a:t>
            </a:r>
            <a:r>
              <a:rPr lang="en-IN" sz="22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IN" sz="2200">
                <a:latin typeface="Open Sans"/>
                <a:ea typeface="Open Sans"/>
                <a:cs typeface="Open Sans"/>
                <a:sym typeface="Open Sans"/>
              </a:rPr>
              <a:t>p</a:t>
            </a:r>
            <a:r>
              <a:rPr lang="en-IN" sz="22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erform API testing using Selenium</a:t>
            </a:r>
            <a:endParaRPr sz="22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08" name="Google Shape;508;p63"/>
          <p:cNvSpPr txBox="1"/>
          <p:nvPr/>
        </p:nvSpPr>
        <p:spPr>
          <a:xfrm>
            <a:off x="3638542" y="6905496"/>
            <a:ext cx="11096154" cy="76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2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Create and build Jenkins job for all the automation testing phases performed in the previous steps</a:t>
            </a:r>
            <a:endParaRPr/>
          </a:p>
        </p:txBody>
      </p:sp>
      <p:pic>
        <p:nvPicPr>
          <p:cNvPr id="509" name="Google Shape;509;p63" descr="A close up of a sig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21598" y="4339078"/>
            <a:ext cx="1261517" cy="12615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/>
                                        <p:tgtEl>
                                          <p:spTgt spid="4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3" presetClass="entr" presetSubtype="16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5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5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3" presetClass="entr" presetSubtype="16" fill="hold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5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5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94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3" presetClass="entr" presetSubtype="16" fill="hold" nodeType="withEffect">
                                  <p:stCondLst>
                                    <p:cond delay="16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5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5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16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3" presetClass="entr" presetSubtype="16" fill="hold" nodeType="withEffect">
                                  <p:stCondLst>
                                    <p:cond delay="26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5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5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269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21"/>
          <p:cNvSpPr txBox="1"/>
          <p:nvPr/>
        </p:nvSpPr>
        <p:spPr>
          <a:xfrm>
            <a:off x="6874593" y="4279612"/>
            <a:ext cx="2885227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IN" sz="32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Thank </a:t>
            </a:r>
            <a:r>
              <a:rPr lang="en-IN" sz="32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Y</a:t>
            </a:r>
            <a:r>
              <a:rPr lang="en-IN" sz="32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ou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igital Marketing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Digital Marketing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466</Words>
  <Application>Microsoft Office PowerPoint</Application>
  <PresentationFormat>Custom</PresentationFormat>
  <Paragraphs>71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Open Sans</vt:lpstr>
      <vt:lpstr>Open Sans ExtraBold</vt:lpstr>
      <vt:lpstr>Calibri</vt:lpstr>
      <vt:lpstr>Digital Marketing</vt:lpstr>
      <vt:lpstr>Digital Marketing</vt:lpstr>
      <vt:lpstr>PowerPoint Presentation</vt:lpstr>
      <vt:lpstr>Introduction</vt:lpstr>
      <vt:lpstr>Cloud Airlines</vt:lpstr>
      <vt:lpstr>Cloud Airlines</vt:lpstr>
      <vt:lpstr>Project Development Flow</vt:lpstr>
      <vt:lpstr>Technologies</vt:lpstr>
      <vt:lpstr>Required Testing Layers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Suma Tandi</dc:creator>
  <cp:lastModifiedBy>Ravi Tulsiani</cp:lastModifiedBy>
  <cp:revision>1</cp:revision>
  <dcterms:created xsi:type="dcterms:W3CDTF">2016-09-03T17:46:52Z</dcterms:created>
  <dcterms:modified xsi:type="dcterms:W3CDTF">2020-07-22T08:54:41Z</dcterms:modified>
</cp:coreProperties>
</file>